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62" r:id="rId2"/>
    <p:sldMasterId id="2147483675" r:id="rId3"/>
    <p:sldMasterId id="2147483711" r:id="rId4"/>
  </p:sldMasterIdLst>
  <p:notesMasterIdLst>
    <p:notesMasterId r:id="rId6"/>
  </p:notesMasterIdLst>
  <p:sldIdLst>
    <p:sldId id="256" r:id="rId5"/>
  </p:sldIdLst>
  <p:sldSz cx="30240288" cy="42840275"/>
  <p:notesSz cx="7099300" cy="10234613"/>
  <p:defaultTextStyle>
    <a:defPPr>
      <a:defRPr lang="en-US"/>
    </a:defPPr>
    <a:lvl1pPr algn="l" defTabSz="4172420" rtl="0" eaLnBrk="0" fontAlgn="base" hangingPunct="0">
      <a:spcBef>
        <a:spcPct val="0"/>
      </a:spcBef>
      <a:spcAft>
        <a:spcPct val="0"/>
      </a:spcAft>
      <a:defRPr sz="8119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085059" indent="-1650097" algn="l" defTabSz="4172420" rtl="0" eaLnBrk="0" fontAlgn="base" hangingPunct="0">
      <a:spcBef>
        <a:spcPct val="0"/>
      </a:spcBef>
      <a:spcAft>
        <a:spcPct val="0"/>
      </a:spcAft>
      <a:defRPr sz="8119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4172420" indent="-3302495" algn="l" defTabSz="4172420" rtl="0" eaLnBrk="0" fontAlgn="base" hangingPunct="0">
      <a:spcBef>
        <a:spcPct val="0"/>
      </a:spcBef>
      <a:spcAft>
        <a:spcPct val="0"/>
      </a:spcAft>
      <a:defRPr sz="8119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6262082" indent="-4957194" algn="l" defTabSz="4172420" rtl="0" eaLnBrk="0" fontAlgn="base" hangingPunct="0">
      <a:spcBef>
        <a:spcPct val="0"/>
      </a:spcBef>
      <a:spcAft>
        <a:spcPct val="0"/>
      </a:spcAft>
      <a:defRPr sz="8119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8349442" indent="-6609590" algn="l" defTabSz="4172420" rtl="0" eaLnBrk="0" fontAlgn="base" hangingPunct="0">
      <a:spcBef>
        <a:spcPct val="0"/>
      </a:spcBef>
      <a:spcAft>
        <a:spcPct val="0"/>
      </a:spcAft>
      <a:defRPr sz="8119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3314001" algn="l" defTabSz="1325600" rtl="0" eaLnBrk="1" latinLnBrk="1" hangingPunct="1">
      <a:defRPr sz="8119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3976801" algn="l" defTabSz="1325600" rtl="0" eaLnBrk="1" latinLnBrk="1" hangingPunct="1">
      <a:defRPr sz="8119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4639602" algn="l" defTabSz="1325600" rtl="0" eaLnBrk="1" latinLnBrk="1" hangingPunct="1">
      <a:defRPr sz="8119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5302401" algn="l" defTabSz="1325600" rtl="0" eaLnBrk="1" latinLnBrk="1" hangingPunct="1">
      <a:defRPr sz="8119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493" userDrawn="1">
          <p15:clr>
            <a:srgbClr val="A4A3A4"/>
          </p15:clr>
        </p15:guide>
        <p15:guide id="2" pos="95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A"/>
    <a:srgbClr val="EBDE81"/>
    <a:srgbClr val="F2F577"/>
    <a:srgbClr val="DECEB0"/>
    <a:srgbClr val="800000"/>
    <a:srgbClr val="F3B519"/>
    <a:srgbClr val="003C7D"/>
    <a:srgbClr val="F47F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0" autoAdjust="0"/>
    <p:restoredTop sz="99502" autoAdjust="0"/>
  </p:normalViewPr>
  <p:slideViewPr>
    <p:cSldViewPr>
      <p:cViewPr>
        <p:scale>
          <a:sx n="20" d="100"/>
          <a:sy n="20" d="100"/>
        </p:scale>
        <p:origin x="-2112" y="876"/>
      </p:cViewPr>
      <p:guideLst>
        <p:guide orient="horz" pos="13493"/>
        <p:guide pos="95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D\study\nano_indentation\GO\JOON\JOON_GO_PVA\Test%20data%2001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D:\MD\study\nano_indentation\fo\JOON\JOON_GO_PVA\Test%20data%20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055078279615929E-2"/>
          <c:y val="2.4837967690991204E-2"/>
          <c:w val="0.74883049830595383"/>
          <c:h val="0.76447484309410196"/>
        </c:manualLayout>
      </c:layout>
      <c:scatterChart>
        <c:scatterStyle val="smoothMarker"/>
        <c:varyColors val="0"/>
        <c:ser>
          <c:idx val="1"/>
          <c:order val="0"/>
          <c:tx>
            <c:v>Experiment</c:v>
          </c:tx>
          <c:spPr>
            <a:ln w="38100">
              <a:prstDash val="solid"/>
            </a:ln>
          </c:spPr>
          <c:marker>
            <c:symbol val="none"/>
          </c:marker>
          <c:xVal>
            <c:numRef>
              <c:f>'Test data 01'!$A$7:$A$1006</c:f>
              <c:numCache>
                <c:formatCode>General</c:formatCode>
                <c:ptCount val="1000"/>
                <c:pt idx="0">
                  <c:v>0</c:v>
                </c:pt>
                <c:pt idx="1">
                  <c:v>-0.30662499999999998</c:v>
                </c:pt>
                <c:pt idx="2">
                  <c:v>0.59762099999999996</c:v>
                </c:pt>
                <c:pt idx="3">
                  <c:v>0.93679400000000002</c:v>
                </c:pt>
                <c:pt idx="4">
                  <c:v>1.6663000000000001E-2</c:v>
                </c:pt>
                <c:pt idx="5">
                  <c:v>0.50113600000000003</c:v>
                </c:pt>
                <c:pt idx="6">
                  <c:v>0.50126499999999996</c:v>
                </c:pt>
                <c:pt idx="7">
                  <c:v>0.40452399999999999</c:v>
                </c:pt>
                <c:pt idx="8">
                  <c:v>-0.224998</c:v>
                </c:pt>
                <c:pt idx="9">
                  <c:v>0.96985399999999999</c:v>
                </c:pt>
                <c:pt idx="10">
                  <c:v>0.27575</c:v>
                </c:pt>
                <c:pt idx="11">
                  <c:v>0.38889499999999999</c:v>
                </c:pt>
                <c:pt idx="12">
                  <c:v>0.53432800000000003</c:v>
                </c:pt>
                <c:pt idx="13">
                  <c:v>0.631328</c:v>
                </c:pt>
                <c:pt idx="14">
                  <c:v>0.30855500000000002</c:v>
                </c:pt>
                <c:pt idx="15">
                  <c:v>0.26024999999999998</c:v>
                </c:pt>
                <c:pt idx="16">
                  <c:v>0.48641000000000001</c:v>
                </c:pt>
                <c:pt idx="17">
                  <c:v>0.115207</c:v>
                </c:pt>
                <c:pt idx="18">
                  <c:v>0.212204</c:v>
                </c:pt>
                <c:pt idx="19">
                  <c:v>0.486794</c:v>
                </c:pt>
                <c:pt idx="20">
                  <c:v>0.228605</c:v>
                </c:pt>
                <c:pt idx="21">
                  <c:v>-0.41706300000000002</c:v>
                </c:pt>
                <c:pt idx="22">
                  <c:v>0.93923699999999999</c:v>
                </c:pt>
                <c:pt idx="23">
                  <c:v>0.519598</c:v>
                </c:pt>
                <c:pt idx="24">
                  <c:v>0.212975</c:v>
                </c:pt>
                <c:pt idx="25">
                  <c:v>0.100089</c:v>
                </c:pt>
                <c:pt idx="26">
                  <c:v>1.0850580000000001</c:v>
                </c:pt>
                <c:pt idx="27">
                  <c:v>0.213361</c:v>
                </c:pt>
                <c:pt idx="28">
                  <c:v>1.0368820000000001</c:v>
                </c:pt>
                <c:pt idx="29">
                  <c:v>0.55266400000000004</c:v>
                </c:pt>
                <c:pt idx="30">
                  <c:v>0.27832699999999999</c:v>
                </c:pt>
                <c:pt idx="31">
                  <c:v>0.52063099999999995</c:v>
                </c:pt>
                <c:pt idx="32">
                  <c:v>0.71449799999999997</c:v>
                </c:pt>
                <c:pt idx="33">
                  <c:v>0.47245300000000001</c:v>
                </c:pt>
                <c:pt idx="34">
                  <c:v>-0.20550499999999999</c:v>
                </c:pt>
                <c:pt idx="35">
                  <c:v>0.84404199999999996</c:v>
                </c:pt>
                <c:pt idx="36">
                  <c:v>-0.25368400000000002</c:v>
                </c:pt>
                <c:pt idx="37">
                  <c:v>0.19850300000000001</c:v>
                </c:pt>
                <c:pt idx="38">
                  <c:v>0.58611100000000005</c:v>
                </c:pt>
                <c:pt idx="39">
                  <c:v>0.602383</c:v>
                </c:pt>
                <c:pt idx="40">
                  <c:v>-0.86667400000000006</c:v>
                </c:pt>
                <c:pt idx="41">
                  <c:v>0.53806299999999996</c:v>
                </c:pt>
                <c:pt idx="42">
                  <c:v>0.66735100000000003</c:v>
                </c:pt>
                <c:pt idx="43">
                  <c:v>1.0531349999999999</c:v>
                </c:pt>
                <c:pt idx="44">
                  <c:v>0.37345099999999998</c:v>
                </c:pt>
                <c:pt idx="45">
                  <c:v>1.1146659999999999</c:v>
                </c:pt>
                <c:pt idx="46">
                  <c:v>0.85480599999999995</c:v>
                </c:pt>
                <c:pt idx="47">
                  <c:v>1.5959650000000001</c:v>
                </c:pt>
                <c:pt idx="48">
                  <c:v>2.4177689999999998</c:v>
                </c:pt>
                <c:pt idx="49">
                  <c:v>2.5938279999999998</c:v>
                </c:pt>
                <c:pt idx="50">
                  <c:v>1.962683</c:v>
                </c:pt>
                <c:pt idx="51">
                  <c:v>2.8332060000000001</c:v>
                </c:pt>
                <c:pt idx="52">
                  <c:v>3.1544819999999998</c:v>
                </c:pt>
                <c:pt idx="53">
                  <c:v>3.831045</c:v>
                </c:pt>
                <c:pt idx="54">
                  <c:v>3.829647</c:v>
                </c:pt>
                <c:pt idx="55">
                  <c:v>4.16716</c:v>
                </c:pt>
                <c:pt idx="56">
                  <c:v>3.6652179999999999</c:v>
                </c:pt>
                <c:pt idx="57">
                  <c:v>4.4871780000000001</c:v>
                </c:pt>
                <c:pt idx="58">
                  <c:v>4.8731739999999997</c:v>
                </c:pt>
                <c:pt idx="59">
                  <c:v>5.3075539999999997</c:v>
                </c:pt>
                <c:pt idx="60">
                  <c:v>4.9992169999999998</c:v>
                </c:pt>
                <c:pt idx="61">
                  <c:v>5.6757530000000003</c:v>
                </c:pt>
                <c:pt idx="62">
                  <c:v>5.2707090000000001</c:v>
                </c:pt>
                <c:pt idx="63">
                  <c:v>5.7859759999999998</c:v>
                </c:pt>
                <c:pt idx="64">
                  <c:v>6.0912350000000002</c:v>
                </c:pt>
                <c:pt idx="65">
                  <c:v>7.04216</c:v>
                </c:pt>
                <c:pt idx="66">
                  <c:v>6.4434170000000002</c:v>
                </c:pt>
                <c:pt idx="67">
                  <c:v>7.0232239999999999</c:v>
                </c:pt>
                <c:pt idx="68">
                  <c:v>6.9570059999999998</c:v>
                </c:pt>
                <c:pt idx="69">
                  <c:v>7.4078929999999996</c:v>
                </c:pt>
                <c:pt idx="70">
                  <c:v>7.002567</c:v>
                </c:pt>
                <c:pt idx="71">
                  <c:v>7.5662130000000003</c:v>
                </c:pt>
                <c:pt idx="72">
                  <c:v>8.0812919999999995</c:v>
                </c:pt>
                <c:pt idx="73">
                  <c:v>8.1604279999999996</c:v>
                </c:pt>
                <c:pt idx="74">
                  <c:v>7.8200969999999996</c:v>
                </c:pt>
                <c:pt idx="75">
                  <c:v>8.3837499999999991</c:v>
                </c:pt>
                <c:pt idx="76">
                  <c:v>8.4952089999999991</c:v>
                </c:pt>
                <c:pt idx="77">
                  <c:v>8.6067579999999992</c:v>
                </c:pt>
                <c:pt idx="78">
                  <c:v>8.8475590000000004</c:v>
                </c:pt>
                <c:pt idx="79">
                  <c:v>9.2335270000000005</c:v>
                </c:pt>
                <c:pt idx="80">
                  <c:v>8.9900599999999997</c:v>
                </c:pt>
                <c:pt idx="81">
                  <c:v>9.4888790000000007</c:v>
                </c:pt>
                <c:pt idx="82">
                  <c:v>9.9234609999999996</c:v>
                </c:pt>
                <c:pt idx="83">
                  <c:v>9.8734310000000001</c:v>
                </c:pt>
                <c:pt idx="84">
                  <c:v>10.033512</c:v>
                </c:pt>
                <c:pt idx="85">
                  <c:v>10.096454</c:v>
                </c:pt>
                <c:pt idx="86">
                  <c:v>10.579397999999999</c:v>
                </c:pt>
                <c:pt idx="87">
                  <c:v>10.367964000000001</c:v>
                </c:pt>
                <c:pt idx="88">
                  <c:v>10.479672000000001</c:v>
                </c:pt>
                <c:pt idx="89">
                  <c:v>11.010868</c:v>
                </c:pt>
                <c:pt idx="90">
                  <c:v>11.251436</c:v>
                </c:pt>
                <c:pt idx="91">
                  <c:v>10.814304999999999</c:v>
                </c:pt>
                <c:pt idx="92">
                  <c:v>11.394155</c:v>
                </c:pt>
                <c:pt idx="93">
                  <c:v>11.182752000000001</c:v>
                </c:pt>
                <c:pt idx="94">
                  <c:v>11.439534999999999</c:v>
                </c:pt>
                <c:pt idx="95">
                  <c:v>11.776745</c:v>
                </c:pt>
                <c:pt idx="96">
                  <c:v>11.985484</c:v>
                </c:pt>
                <c:pt idx="97">
                  <c:v>11.644712999999999</c:v>
                </c:pt>
                <c:pt idx="98">
                  <c:v>11.950009</c:v>
                </c:pt>
                <c:pt idx="99">
                  <c:v>12.158568000000001</c:v>
                </c:pt>
                <c:pt idx="100">
                  <c:v>12.38326</c:v>
                </c:pt>
                <c:pt idx="101">
                  <c:v>12.252604</c:v>
                </c:pt>
                <c:pt idx="102">
                  <c:v>12.783875</c:v>
                </c:pt>
                <c:pt idx="103">
                  <c:v>12.830634</c:v>
                </c:pt>
                <c:pt idx="104">
                  <c:v>12.942413</c:v>
                </c:pt>
                <c:pt idx="105">
                  <c:v>12.973458000000001</c:v>
                </c:pt>
                <c:pt idx="106">
                  <c:v>13.230059000000001</c:v>
                </c:pt>
                <c:pt idx="107">
                  <c:v>13.373941</c:v>
                </c:pt>
                <c:pt idx="108">
                  <c:v>13.517811</c:v>
                </c:pt>
                <c:pt idx="109">
                  <c:v>13.338614</c:v>
                </c:pt>
                <c:pt idx="110">
                  <c:v>13.563184</c:v>
                </c:pt>
                <c:pt idx="111">
                  <c:v>13.691034</c:v>
                </c:pt>
                <c:pt idx="112">
                  <c:v>14.093176</c:v>
                </c:pt>
                <c:pt idx="113">
                  <c:v>14.172409</c:v>
                </c:pt>
                <c:pt idx="114">
                  <c:v>14.461677999999999</c:v>
                </c:pt>
                <c:pt idx="115">
                  <c:v>14.314695</c:v>
                </c:pt>
                <c:pt idx="116">
                  <c:v>14.474949000000001</c:v>
                </c:pt>
                <c:pt idx="117">
                  <c:v>14.376544000000001</c:v>
                </c:pt>
                <c:pt idx="118">
                  <c:v>15.101349000000001</c:v>
                </c:pt>
                <c:pt idx="119">
                  <c:v>14.373607</c:v>
                </c:pt>
                <c:pt idx="120">
                  <c:v>15.033808000000001</c:v>
                </c:pt>
                <c:pt idx="121">
                  <c:v>14.854804</c:v>
                </c:pt>
                <c:pt idx="122">
                  <c:v>14.788804000000001</c:v>
                </c:pt>
                <c:pt idx="123">
                  <c:v>15.271722</c:v>
                </c:pt>
                <c:pt idx="124">
                  <c:v>15.367153</c:v>
                </c:pt>
                <c:pt idx="125">
                  <c:v>15.688427000000001</c:v>
                </c:pt>
                <c:pt idx="126">
                  <c:v>15.719435000000001</c:v>
                </c:pt>
                <c:pt idx="127">
                  <c:v>15.620564999999999</c:v>
                </c:pt>
                <c:pt idx="128">
                  <c:v>15.555043</c:v>
                </c:pt>
                <c:pt idx="129">
                  <c:v>15.699042</c:v>
                </c:pt>
                <c:pt idx="130">
                  <c:v>16.262619999999998</c:v>
                </c:pt>
                <c:pt idx="131">
                  <c:v>16.180392000000001</c:v>
                </c:pt>
                <c:pt idx="132">
                  <c:v>16.162551000000001</c:v>
                </c:pt>
                <c:pt idx="133">
                  <c:v>16.144883</c:v>
                </c:pt>
                <c:pt idx="134">
                  <c:v>16.30517</c:v>
                </c:pt>
                <c:pt idx="135">
                  <c:v>16.303443999999999</c:v>
                </c:pt>
                <c:pt idx="136">
                  <c:v>16.899443000000002</c:v>
                </c:pt>
                <c:pt idx="137">
                  <c:v>16.687812999999998</c:v>
                </c:pt>
                <c:pt idx="138">
                  <c:v>16.832115000000002</c:v>
                </c:pt>
                <c:pt idx="139">
                  <c:v>16.895119000000001</c:v>
                </c:pt>
                <c:pt idx="140">
                  <c:v>17.248722999999998</c:v>
                </c:pt>
                <c:pt idx="141">
                  <c:v>17.134305999999999</c:v>
                </c:pt>
                <c:pt idx="142">
                  <c:v>17.746596</c:v>
                </c:pt>
                <c:pt idx="143">
                  <c:v>17.551248000000001</c:v>
                </c:pt>
                <c:pt idx="144">
                  <c:v>17.081814999999999</c:v>
                </c:pt>
                <c:pt idx="145">
                  <c:v>17.338508000000001</c:v>
                </c:pt>
                <c:pt idx="146">
                  <c:v>17.643822</c:v>
                </c:pt>
                <c:pt idx="147">
                  <c:v>17.464583999999999</c:v>
                </c:pt>
                <c:pt idx="148">
                  <c:v>18.173107999999999</c:v>
                </c:pt>
                <c:pt idx="149">
                  <c:v>17.833199</c:v>
                </c:pt>
                <c:pt idx="150">
                  <c:v>17.879764999999999</c:v>
                </c:pt>
                <c:pt idx="151">
                  <c:v>18.104517000000001</c:v>
                </c:pt>
                <c:pt idx="152">
                  <c:v>18.312916000000001</c:v>
                </c:pt>
                <c:pt idx="153">
                  <c:v>18.359859</c:v>
                </c:pt>
                <c:pt idx="154">
                  <c:v>18.681462</c:v>
                </c:pt>
                <c:pt idx="155">
                  <c:v>18.469867000000001</c:v>
                </c:pt>
                <c:pt idx="156">
                  <c:v>18.565429000000002</c:v>
                </c:pt>
                <c:pt idx="157">
                  <c:v>18.51568</c:v>
                </c:pt>
                <c:pt idx="158">
                  <c:v>18.723828999999999</c:v>
                </c:pt>
                <c:pt idx="159">
                  <c:v>19.029046999999998</c:v>
                </c:pt>
                <c:pt idx="160">
                  <c:v>18.931052999999999</c:v>
                </c:pt>
                <c:pt idx="161">
                  <c:v>19.462077000000001</c:v>
                </c:pt>
                <c:pt idx="162">
                  <c:v>19.008462999999999</c:v>
                </c:pt>
                <c:pt idx="163">
                  <c:v>19.152415000000001</c:v>
                </c:pt>
                <c:pt idx="164">
                  <c:v>19.425308000000001</c:v>
                </c:pt>
                <c:pt idx="165">
                  <c:v>19.504667999999999</c:v>
                </c:pt>
                <c:pt idx="166">
                  <c:v>19.826195999999999</c:v>
                </c:pt>
                <c:pt idx="167">
                  <c:v>20.034704999999999</c:v>
                </c:pt>
                <c:pt idx="168">
                  <c:v>19.887803000000002</c:v>
                </c:pt>
                <c:pt idx="169">
                  <c:v>19.725183000000001</c:v>
                </c:pt>
                <c:pt idx="170">
                  <c:v>19.64263</c:v>
                </c:pt>
                <c:pt idx="171">
                  <c:v>19.867477999999998</c:v>
                </c:pt>
                <c:pt idx="172">
                  <c:v>20.059812000000001</c:v>
                </c:pt>
                <c:pt idx="173">
                  <c:v>20.316058999999999</c:v>
                </c:pt>
                <c:pt idx="174">
                  <c:v>19.846879999999999</c:v>
                </c:pt>
                <c:pt idx="175">
                  <c:v>20.087630999999998</c:v>
                </c:pt>
                <c:pt idx="176">
                  <c:v>20.425022999999999</c:v>
                </c:pt>
                <c:pt idx="177">
                  <c:v>20.504313</c:v>
                </c:pt>
                <c:pt idx="178">
                  <c:v>21.083864999999999</c:v>
                </c:pt>
                <c:pt idx="179">
                  <c:v>20.792034999999998</c:v>
                </c:pt>
                <c:pt idx="180">
                  <c:v>20.677568999999998</c:v>
                </c:pt>
                <c:pt idx="181">
                  <c:v>20.595386999999999</c:v>
                </c:pt>
                <c:pt idx="182">
                  <c:v>20.949112</c:v>
                </c:pt>
                <c:pt idx="183">
                  <c:v>20.915582000000001</c:v>
                </c:pt>
                <c:pt idx="184">
                  <c:v>21.107617999999999</c:v>
                </c:pt>
                <c:pt idx="185">
                  <c:v>21.218921999999999</c:v>
                </c:pt>
                <c:pt idx="186">
                  <c:v>21.217434999999998</c:v>
                </c:pt>
                <c:pt idx="187">
                  <c:v>21.151827000000001</c:v>
                </c:pt>
                <c:pt idx="188">
                  <c:v>21.747692000000001</c:v>
                </c:pt>
                <c:pt idx="189">
                  <c:v>21.923551</c:v>
                </c:pt>
                <c:pt idx="190">
                  <c:v>21.631668000000001</c:v>
                </c:pt>
                <c:pt idx="191">
                  <c:v>21.840039000000001</c:v>
                </c:pt>
                <c:pt idx="192">
                  <c:v>22.096838000000002</c:v>
                </c:pt>
                <c:pt idx="193">
                  <c:v>21.805178000000002</c:v>
                </c:pt>
                <c:pt idx="194">
                  <c:v>22.09402</c:v>
                </c:pt>
                <c:pt idx="195">
                  <c:v>21.963325999999999</c:v>
                </c:pt>
                <c:pt idx="196">
                  <c:v>22.349502000000001</c:v>
                </c:pt>
                <c:pt idx="197">
                  <c:v>21.783124000000001</c:v>
                </c:pt>
                <c:pt idx="198">
                  <c:v>22.572192999999999</c:v>
                </c:pt>
                <c:pt idx="199">
                  <c:v>22.215447000000001</c:v>
                </c:pt>
                <c:pt idx="200">
                  <c:v>22.521121000000001</c:v>
                </c:pt>
                <c:pt idx="201">
                  <c:v>22.422684</c:v>
                </c:pt>
                <c:pt idx="202">
                  <c:v>22.857265999999999</c:v>
                </c:pt>
                <c:pt idx="203">
                  <c:v>22.903879</c:v>
                </c:pt>
                <c:pt idx="204">
                  <c:v>22.693145000000001</c:v>
                </c:pt>
                <c:pt idx="205">
                  <c:v>23.030846</c:v>
                </c:pt>
                <c:pt idx="206">
                  <c:v>23.142268000000001</c:v>
                </c:pt>
                <c:pt idx="207">
                  <c:v>23.302118</c:v>
                </c:pt>
                <c:pt idx="208">
                  <c:v>23.300761999999999</c:v>
                </c:pt>
                <c:pt idx="209">
                  <c:v>23.460602000000002</c:v>
                </c:pt>
                <c:pt idx="210">
                  <c:v>23.200918000000001</c:v>
                </c:pt>
                <c:pt idx="211">
                  <c:v>23.408932</c:v>
                </c:pt>
                <c:pt idx="212">
                  <c:v>23.359123</c:v>
                </c:pt>
                <c:pt idx="213">
                  <c:v>23.325202000000001</c:v>
                </c:pt>
                <c:pt idx="214">
                  <c:v>23.889142</c:v>
                </c:pt>
                <c:pt idx="215">
                  <c:v>23.516169000000001</c:v>
                </c:pt>
                <c:pt idx="216">
                  <c:v>23.773095000000001</c:v>
                </c:pt>
                <c:pt idx="217">
                  <c:v>24.062307000000001</c:v>
                </c:pt>
                <c:pt idx="218">
                  <c:v>24.238755999999999</c:v>
                </c:pt>
                <c:pt idx="219">
                  <c:v>23.979033000000001</c:v>
                </c:pt>
                <c:pt idx="220">
                  <c:v>24.090126000000001</c:v>
                </c:pt>
                <c:pt idx="221">
                  <c:v>24.072566999999999</c:v>
                </c:pt>
                <c:pt idx="222">
                  <c:v>24.200565999999998</c:v>
                </c:pt>
                <c:pt idx="223">
                  <c:v>24.311641000000002</c:v>
                </c:pt>
                <c:pt idx="224">
                  <c:v>24.390938999999999</c:v>
                </c:pt>
                <c:pt idx="225">
                  <c:v>24.502521999999999</c:v>
                </c:pt>
                <c:pt idx="226">
                  <c:v>24.61384</c:v>
                </c:pt>
                <c:pt idx="227">
                  <c:v>24.644950999999999</c:v>
                </c:pt>
                <c:pt idx="228">
                  <c:v>24.692205000000001</c:v>
                </c:pt>
                <c:pt idx="229">
                  <c:v>24.836061999999998</c:v>
                </c:pt>
                <c:pt idx="230">
                  <c:v>24.785912</c:v>
                </c:pt>
                <c:pt idx="231">
                  <c:v>25.172198000000002</c:v>
                </c:pt>
                <c:pt idx="232">
                  <c:v>24.831164999999999</c:v>
                </c:pt>
                <c:pt idx="233">
                  <c:v>25.136984999999999</c:v>
                </c:pt>
                <c:pt idx="234">
                  <c:v>25.184218000000001</c:v>
                </c:pt>
                <c:pt idx="235">
                  <c:v>25.069465000000001</c:v>
                </c:pt>
                <c:pt idx="236">
                  <c:v>25.228901</c:v>
                </c:pt>
                <c:pt idx="237">
                  <c:v>25.582608</c:v>
                </c:pt>
                <c:pt idx="238">
                  <c:v>25.323072</c:v>
                </c:pt>
                <c:pt idx="239">
                  <c:v>25.902799999999999</c:v>
                </c:pt>
                <c:pt idx="240">
                  <c:v>25.530244</c:v>
                </c:pt>
                <c:pt idx="241">
                  <c:v>25.754774999999999</c:v>
                </c:pt>
                <c:pt idx="242">
                  <c:v>25.850142999999999</c:v>
                </c:pt>
                <c:pt idx="243">
                  <c:v>26.139519</c:v>
                </c:pt>
                <c:pt idx="244">
                  <c:v>25.879691000000001</c:v>
                </c:pt>
                <c:pt idx="245">
                  <c:v>26.039901</c:v>
                </c:pt>
                <c:pt idx="246">
                  <c:v>26.102689000000002</c:v>
                </c:pt>
                <c:pt idx="247">
                  <c:v>26.343342</c:v>
                </c:pt>
                <c:pt idx="248">
                  <c:v>26.535554999999999</c:v>
                </c:pt>
                <c:pt idx="249">
                  <c:v>26.227271999999999</c:v>
                </c:pt>
                <c:pt idx="250">
                  <c:v>26.064565999999999</c:v>
                </c:pt>
                <c:pt idx="251">
                  <c:v>26.337213999999999</c:v>
                </c:pt>
                <c:pt idx="252">
                  <c:v>26.545833999999999</c:v>
                </c:pt>
                <c:pt idx="253">
                  <c:v>26.819030999999999</c:v>
                </c:pt>
                <c:pt idx="254">
                  <c:v>26.510729000000001</c:v>
                </c:pt>
                <c:pt idx="255">
                  <c:v>26.719339999999999</c:v>
                </c:pt>
                <c:pt idx="256">
                  <c:v>26.927385000000001</c:v>
                </c:pt>
                <c:pt idx="257">
                  <c:v>26.700358999999999</c:v>
                </c:pt>
                <c:pt idx="258">
                  <c:v>27.263583000000001</c:v>
                </c:pt>
                <c:pt idx="259">
                  <c:v>27.230291000000001</c:v>
                </c:pt>
                <c:pt idx="260">
                  <c:v>27.276585000000001</c:v>
                </c:pt>
                <c:pt idx="261">
                  <c:v>27.630196000000002</c:v>
                </c:pt>
                <c:pt idx="262">
                  <c:v>27.257850999999999</c:v>
                </c:pt>
                <c:pt idx="263">
                  <c:v>27.224263000000001</c:v>
                </c:pt>
                <c:pt idx="264">
                  <c:v>27.545859</c:v>
                </c:pt>
                <c:pt idx="265">
                  <c:v>27.511690000000002</c:v>
                </c:pt>
                <c:pt idx="266">
                  <c:v>27.461946999999999</c:v>
                </c:pt>
                <c:pt idx="267">
                  <c:v>27.718954</c:v>
                </c:pt>
                <c:pt idx="268">
                  <c:v>27.926945</c:v>
                </c:pt>
                <c:pt idx="269">
                  <c:v>27.699598000000002</c:v>
                </c:pt>
                <c:pt idx="270">
                  <c:v>27.391522999999999</c:v>
                </c:pt>
                <c:pt idx="271">
                  <c:v>28.181009</c:v>
                </c:pt>
                <c:pt idx="272">
                  <c:v>28.244551999999999</c:v>
                </c:pt>
                <c:pt idx="273">
                  <c:v>27.774142999999999</c:v>
                </c:pt>
                <c:pt idx="274">
                  <c:v>28.305589999999999</c:v>
                </c:pt>
                <c:pt idx="275">
                  <c:v>28.062372</c:v>
                </c:pt>
                <c:pt idx="276">
                  <c:v>28.399487000000001</c:v>
                </c:pt>
                <c:pt idx="277">
                  <c:v>28.140118999999999</c:v>
                </c:pt>
                <c:pt idx="278">
                  <c:v>28.848853999999999</c:v>
                </c:pt>
                <c:pt idx="279">
                  <c:v>28.557192000000001</c:v>
                </c:pt>
                <c:pt idx="280">
                  <c:v>28.878440999999999</c:v>
                </c:pt>
                <c:pt idx="281">
                  <c:v>28.505752999999999</c:v>
                </c:pt>
                <c:pt idx="282">
                  <c:v>28.601264</c:v>
                </c:pt>
                <c:pt idx="283">
                  <c:v>28.292850000000001</c:v>
                </c:pt>
                <c:pt idx="284">
                  <c:v>29.502354</c:v>
                </c:pt>
                <c:pt idx="285">
                  <c:v>28.548137000000001</c:v>
                </c:pt>
                <c:pt idx="286">
                  <c:v>29.579439000000001</c:v>
                </c:pt>
                <c:pt idx="287">
                  <c:v>28.916122999999999</c:v>
                </c:pt>
                <c:pt idx="288">
                  <c:v>29.447828000000001</c:v>
                </c:pt>
                <c:pt idx="289">
                  <c:v>28.962402000000001</c:v>
                </c:pt>
                <c:pt idx="290">
                  <c:v>29.687238000000001</c:v>
                </c:pt>
                <c:pt idx="291">
                  <c:v>29.508258000000001</c:v>
                </c:pt>
                <c:pt idx="292">
                  <c:v>29.523014</c:v>
                </c:pt>
                <c:pt idx="293">
                  <c:v>29.376317</c:v>
                </c:pt>
                <c:pt idx="294">
                  <c:v>29.956139</c:v>
                </c:pt>
                <c:pt idx="295">
                  <c:v>29.583103000000001</c:v>
                </c:pt>
                <c:pt idx="296">
                  <c:v>30.049904000000002</c:v>
                </c:pt>
                <c:pt idx="297">
                  <c:v>29.515718</c:v>
                </c:pt>
                <c:pt idx="298">
                  <c:v>30.175944000000001</c:v>
                </c:pt>
                <c:pt idx="299">
                  <c:v>30.109953999999998</c:v>
                </c:pt>
                <c:pt idx="300">
                  <c:v>30.205410000000001</c:v>
                </c:pt>
                <c:pt idx="301">
                  <c:v>30.05838</c:v>
                </c:pt>
                <c:pt idx="302">
                  <c:v>30.848371</c:v>
                </c:pt>
                <c:pt idx="303">
                  <c:v>30.201152</c:v>
                </c:pt>
                <c:pt idx="304">
                  <c:v>30.538771000000001</c:v>
                </c:pt>
                <c:pt idx="305">
                  <c:v>30.343914999999999</c:v>
                </c:pt>
                <c:pt idx="306">
                  <c:v>30.552368999999999</c:v>
                </c:pt>
                <c:pt idx="307">
                  <c:v>30.59937</c:v>
                </c:pt>
                <c:pt idx="308">
                  <c:v>30.984786</c:v>
                </c:pt>
                <c:pt idx="309">
                  <c:v>30.628157000000002</c:v>
                </c:pt>
                <c:pt idx="310">
                  <c:v>30.788478000000001</c:v>
                </c:pt>
                <c:pt idx="311">
                  <c:v>30.802862999999999</c:v>
                </c:pt>
                <c:pt idx="312">
                  <c:v>30.801098</c:v>
                </c:pt>
                <c:pt idx="313">
                  <c:v>31.219729999999998</c:v>
                </c:pt>
                <c:pt idx="314">
                  <c:v>31.153696</c:v>
                </c:pt>
                <c:pt idx="315">
                  <c:v>31.362121999999999</c:v>
                </c:pt>
                <c:pt idx="316">
                  <c:v>31.118487999999999</c:v>
                </c:pt>
                <c:pt idx="317">
                  <c:v>31.439923</c:v>
                </c:pt>
                <c:pt idx="318">
                  <c:v>31.567616000000001</c:v>
                </c:pt>
                <c:pt idx="319">
                  <c:v>31.824466000000001</c:v>
                </c:pt>
                <c:pt idx="320">
                  <c:v>31.355111999999998</c:v>
                </c:pt>
                <c:pt idx="321">
                  <c:v>31.678139000000002</c:v>
                </c:pt>
                <c:pt idx="322">
                  <c:v>31.226209999999998</c:v>
                </c:pt>
                <c:pt idx="323">
                  <c:v>31.613817000000001</c:v>
                </c:pt>
                <c:pt idx="324">
                  <c:v>31.484466000000001</c:v>
                </c:pt>
                <c:pt idx="325">
                  <c:v>31.775524000000001</c:v>
                </c:pt>
                <c:pt idx="326">
                  <c:v>31.549624000000001</c:v>
                </c:pt>
                <c:pt idx="327">
                  <c:v>31.565897</c:v>
                </c:pt>
                <c:pt idx="328">
                  <c:v>31.630606</c:v>
                </c:pt>
                <c:pt idx="329">
                  <c:v>31.969456999999998</c:v>
                </c:pt>
                <c:pt idx="330">
                  <c:v>31.630863000000002</c:v>
                </c:pt>
                <c:pt idx="331">
                  <c:v>32.196064</c:v>
                </c:pt>
                <c:pt idx="332">
                  <c:v>31.905584000000001</c:v>
                </c:pt>
                <c:pt idx="333">
                  <c:v>31.808844000000001</c:v>
                </c:pt>
                <c:pt idx="334">
                  <c:v>31.921666999999999</c:v>
                </c:pt>
                <c:pt idx="335">
                  <c:v>31.922115999999999</c:v>
                </c:pt>
                <c:pt idx="336">
                  <c:v>31.744330000000001</c:v>
                </c:pt>
                <c:pt idx="337">
                  <c:v>31.663734000000002</c:v>
                </c:pt>
                <c:pt idx="338">
                  <c:v>31.664183000000001</c:v>
                </c:pt>
                <c:pt idx="339">
                  <c:v>31.857731000000001</c:v>
                </c:pt>
                <c:pt idx="340">
                  <c:v>32.358992999999998</c:v>
                </c:pt>
                <c:pt idx="341">
                  <c:v>32.261611000000002</c:v>
                </c:pt>
                <c:pt idx="342">
                  <c:v>31.987597000000001</c:v>
                </c:pt>
                <c:pt idx="343">
                  <c:v>32.213754000000002</c:v>
                </c:pt>
                <c:pt idx="344">
                  <c:v>32.133158999999999</c:v>
                </c:pt>
                <c:pt idx="345">
                  <c:v>32.084853000000003</c:v>
                </c:pt>
                <c:pt idx="346">
                  <c:v>32.101447</c:v>
                </c:pt>
                <c:pt idx="347">
                  <c:v>32.182299999999998</c:v>
                </c:pt>
                <c:pt idx="348">
                  <c:v>32.278978000000002</c:v>
                </c:pt>
                <c:pt idx="349">
                  <c:v>32.133482000000001</c:v>
                </c:pt>
                <c:pt idx="350">
                  <c:v>32.262770000000003</c:v>
                </c:pt>
                <c:pt idx="351">
                  <c:v>32.279043999999999</c:v>
                </c:pt>
                <c:pt idx="352">
                  <c:v>31.892015000000001</c:v>
                </c:pt>
                <c:pt idx="353">
                  <c:v>32.279622000000003</c:v>
                </c:pt>
                <c:pt idx="354">
                  <c:v>32.263606000000003</c:v>
                </c:pt>
                <c:pt idx="355">
                  <c:v>32.392893999999998</c:v>
                </c:pt>
                <c:pt idx="356">
                  <c:v>32.151169000000003</c:v>
                </c:pt>
                <c:pt idx="357">
                  <c:v>32.231701999999999</c:v>
                </c:pt>
                <c:pt idx="358">
                  <c:v>32.393279999999997</c:v>
                </c:pt>
                <c:pt idx="359">
                  <c:v>32.393729</c:v>
                </c:pt>
                <c:pt idx="360">
                  <c:v>32.425828000000003</c:v>
                </c:pt>
                <c:pt idx="361">
                  <c:v>32.732390000000002</c:v>
                </c:pt>
                <c:pt idx="362">
                  <c:v>31.973707000000001</c:v>
                </c:pt>
                <c:pt idx="363">
                  <c:v>32.199865000000003</c:v>
                </c:pt>
                <c:pt idx="364">
                  <c:v>32.281039</c:v>
                </c:pt>
                <c:pt idx="365">
                  <c:v>32.265022999999999</c:v>
                </c:pt>
                <c:pt idx="366">
                  <c:v>32.248685999999999</c:v>
                </c:pt>
                <c:pt idx="367">
                  <c:v>32.539743999999999</c:v>
                </c:pt>
                <c:pt idx="368">
                  <c:v>32.475293000000001</c:v>
                </c:pt>
                <c:pt idx="369">
                  <c:v>32.540000999999997</c:v>
                </c:pt>
                <c:pt idx="370">
                  <c:v>32.297955999999999</c:v>
                </c:pt>
                <c:pt idx="371">
                  <c:v>32.443389000000003</c:v>
                </c:pt>
                <c:pt idx="372">
                  <c:v>32.459983000000001</c:v>
                </c:pt>
                <c:pt idx="373">
                  <c:v>32.572806</c:v>
                </c:pt>
                <c:pt idx="374">
                  <c:v>32.443776</c:v>
                </c:pt>
                <c:pt idx="375">
                  <c:v>32.588887999999997</c:v>
                </c:pt>
                <c:pt idx="376">
                  <c:v>32.637452000000003</c:v>
                </c:pt>
                <c:pt idx="377">
                  <c:v>32.459986999999998</c:v>
                </c:pt>
                <c:pt idx="378">
                  <c:v>32.459795</c:v>
                </c:pt>
                <c:pt idx="379">
                  <c:v>32.622014</c:v>
                </c:pt>
                <c:pt idx="380">
                  <c:v>32.573708000000003</c:v>
                </c:pt>
                <c:pt idx="381">
                  <c:v>32.590302000000001</c:v>
                </c:pt>
                <c:pt idx="382">
                  <c:v>32.703125</c:v>
                </c:pt>
                <c:pt idx="383">
                  <c:v>32.557949000000001</c:v>
                </c:pt>
                <c:pt idx="384">
                  <c:v>32.606513</c:v>
                </c:pt>
                <c:pt idx="385">
                  <c:v>32.412903</c:v>
                </c:pt>
                <c:pt idx="386">
                  <c:v>32.348131000000002</c:v>
                </c:pt>
                <c:pt idx="387">
                  <c:v>32.784173000000003</c:v>
                </c:pt>
                <c:pt idx="388">
                  <c:v>32.429434000000001</c:v>
                </c:pt>
                <c:pt idx="389">
                  <c:v>32.719850999999998</c:v>
                </c:pt>
                <c:pt idx="390">
                  <c:v>32.865284000000003</c:v>
                </c:pt>
                <c:pt idx="391">
                  <c:v>32.542834999999997</c:v>
                </c:pt>
                <c:pt idx="392">
                  <c:v>33.059601000000001</c:v>
                </c:pt>
                <c:pt idx="393">
                  <c:v>32.736831000000002</c:v>
                </c:pt>
                <c:pt idx="394">
                  <c:v>32.817684999999997</c:v>
                </c:pt>
                <c:pt idx="395">
                  <c:v>32.543349999999997</c:v>
                </c:pt>
                <c:pt idx="396">
                  <c:v>32.640348000000003</c:v>
                </c:pt>
                <c:pt idx="397">
                  <c:v>32.931085000000003</c:v>
                </c:pt>
                <c:pt idx="398">
                  <c:v>32.608316000000002</c:v>
                </c:pt>
                <c:pt idx="399">
                  <c:v>32.914878000000002</c:v>
                </c:pt>
                <c:pt idx="400">
                  <c:v>32.770023000000002</c:v>
                </c:pt>
                <c:pt idx="401">
                  <c:v>32.850876</c:v>
                </c:pt>
                <c:pt idx="402">
                  <c:v>32.899439999999998</c:v>
                </c:pt>
                <c:pt idx="403">
                  <c:v>32.786234</c:v>
                </c:pt>
                <c:pt idx="404">
                  <c:v>32.705638</c:v>
                </c:pt>
                <c:pt idx="405">
                  <c:v>33.238869000000001</c:v>
                </c:pt>
                <c:pt idx="406">
                  <c:v>32.883809999999997</c:v>
                </c:pt>
                <c:pt idx="407">
                  <c:v>32.851649000000002</c:v>
                </c:pt>
                <c:pt idx="408">
                  <c:v>32.738762999999999</c:v>
                </c:pt>
                <c:pt idx="409">
                  <c:v>32.819937000000003</c:v>
                </c:pt>
                <c:pt idx="410">
                  <c:v>33.013804999999998</c:v>
                </c:pt>
                <c:pt idx="411">
                  <c:v>32.965178000000002</c:v>
                </c:pt>
                <c:pt idx="412">
                  <c:v>33.110290999999997</c:v>
                </c:pt>
                <c:pt idx="413">
                  <c:v>32.529522999999998</c:v>
                </c:pt>
                <c:pt idx="414">
                  <c:v>33.320753000000003</c:v>
                </c:pt>
                <c:pt idx="415">
                  <c:v>32.820388999999999</c:v>
                </c:pt>
                <c:pt idx="416">
                  <c:v>33.239964999999998</c:v>
                </c:pt>
                <c:pt idx="417">
                  <c:v>33.223948999999998</c:v>
                </c:pt>
                <c:pt idx="418">
                  <c:v>32.982225</c:v>
                </c:pt>
                <c:pt idx="419">
                  <c:v>32.933919000000003</c:v>
                </c:pt>
                <c:pt idx="420">
                  <c:v>33.499119999999998</c:v>
                </c:pt>
                <c:pt idx="421">
                  <c:v>32.885742</c:v>
                </c:pt>
                <c:pt idx="422">
                  <c:v>32.757030999999998</c:v>
                </c:pt>
                <c:pt idx="423">
                  <c:v>33.095883000000001</c:v>
                </c:pt>
                <c:pt idx="424">
                  <c:v>33.224530000000001</c:v>
                </c:pt>
                <c:pt idx="425">
                  <c:v>32.805531999999999</c:v>
                </c:pt>
                <c:pt idx="426">
                  <c:v>33.193139000000002</c:v>
                </c:pt>
                <c:pt idx="427">
                  <c:v>33.128368000000002</c:v>
                </c:pt>
                <c:pt idx="428">
                  <c:v>32.918933000000003</c:v>
                </c:pt>
                <c:pt idx="429">
                  <c:v>33.209670000000003</c:v>
                </c:pt>
                <c:pt idx="430">
                  <c:v>33.161684999999999</c:v>
                </c:pt>
                <c:pt idx="431">
                  <c:v>33.225752</c:v>
                </c:pt>
                <c:pt idx="432">
                  <c:v>32.903303000000001</c:v>
                </c:pt>
                <c:pt idx="433">
                  <c:v>33.145606000000001</c:v>
                </c:pt>
                <c:pt idx="434">
                  <c:v>32.871271</c:v>
                </c:pt>
                <c:pt idx="435">
                  <c:v>32.758705999999997</c:v>
                </c:pt>
                <c:pt idx="436">
                  <c:v>33.064946999999997</c:v>
                </c:pt>
                <c:pt idx="437">
                  <c:v>33.145800999999999</c:v>
                </c:pt>
                <c:pt idx="438">
                  <c:v>32.968656000000003</c:v>
                </c:pt>
                <c:pt idx="439">
                  <c:v>33.065654000000002</c:v>
                </c:pt>
                <c:pt idx="440">
                  <c:v>33.437116000000003</c:v>
                </c:pt>
                <c:pt idx="441">
                  <c:v>33.421100000000003</c:v>
                </c:pt>
                <c:pt idx="442">
                  <c:v>33.227488999999998</c:v>
                </c:pt>
                <c:pt idx="443">
                  <c:v>33.195328000000003</c:v>
                </c:pt>
                <c:pt idx="444">
                  <c:v>33.259717000000002</c:v>
                </c:pt>
                <c:pt idx="445">
                  <c:v>32.953412</c:v>
                </c:pt>
                <c:pt idx="446">
                  <c:v>32.953541000000001</c:v>
                </c:pt>
                <c:pt idx="447">
                  <c:v>33.099294</c:v>
                </c:pt>
                <c:pt idx="448">
                  <c:v>33.227941999999999</c:v>
                </c:pt>
                <c:pt idx="449">
                  <c:v>33.179636000000002</c:v>
                </c:pt>
                <c:pt idx="450">
                  <c:v>33.599532000000004</c:v>
                </c:pt>
                <c:pt idx="451">
                  <c:v>33.131459</c:v>
                </c:pt>
                <c:pt idx="452">
                  <c:v>33.196488000000002</c:v>
                </c:pt>
                <c:pt idx="453">
                  <c:v>33.245050999999997</c:v>
                </c:pt>
                <c:pt idx="454">
                  <c:v>33.535468000000002</c:v>
                </c:pt>
                <c:pt idx="455">
                  <c:v>33.148439000000003</c:v>
                </c:pt>
                <c:pt idx="456">
                  <c:v>33.487611000000001</c:v>
                </c:pt>
                <c:pt idx="457">
                  <c:v>33.407015000000001</c:v>
                </c:pt>
                <c:pt idx="458">
                  <c:v>33.164650000000002</c:v>
                </c:pt>
                <c:pt idx="459">
                  <c:v>33.407273000000004</c:v>
                </c:pt>
                <c:pt idx="460">
                  <c:v>33.084504000000003</c:v>
                </c:pt>
                <c:pt idx="461">
                  <c:v>33.165036000000001</c:v>
                </c:pt>
                <c:pt idx="462">
                  <c:v>33.262034999999997</c:v>
                </c:pt>
                <c:pt idx="463">
                  <c:v>32.971555000000002</c:v>
                </c:pt>
                <c:pt idx="464">
                  <c:v>33.472496999999997</c:v>
                </c:pt>
                <c:pt idx="465">
                  <c:v>33.004423000000003</c:v>
                </c:pt>
                <c:pt idx="466">
                  <c:v>33.295160000000003</c:v>
                </c:pt>
                <c:pt idx="467">
                  <c:v>33.488708000000003</c:v>
                </c:pt>
                <c:pt idx="468">
                  <c:v>33.231158000000001</c:v>
                </c:pt>
                <c:pt idx="469">
                  <c:v>33.538040000000002</c:v>
                </c:pt>
                <c:pt idx="470">
                  <c:v>33.424835000000002</c:v>
                </c:pt>
                <c:pt idx="471">
                  <c:v>33.360384000000003</c:v>
                </c:pt>
                <c:pt idx="472">
                  <c:v>33.134484</c:v>
                </c:pt>
                <c:pt idx="473">
                  <c:v>33.070033000000002</c:v>
                </c:pt>
                <c:pt idx="474">
                  <c:v>33.553868000000001</c:v>
                </c:pt>
                <c:pt idx="475">
                  <c:v>33.409013000000002</c:v>
                </c:pt>
                <c:pt idx="476">
                  <c:v>33.344562000000003</c:v>
                </c:pt>
                <c:pt idx="477">
                  <c:v>33.280431999999998</c:v>
                </c:pt>
                <c:pt idx="478">
                  <c:v>33.199835999999998</c:v>
                </c:pt>
                <c:pt idx="479">
                  <c:v>33.441817999999998</c:v>
                </c:pt>
                <c:pt idx="480">
                  <c:v>33.151659000000002</c:v>
                </c:pt>
                <c:pt idx="481">
                  <c:v>33.345526999999997</c:v>
                </c:pt>
                <c:pt idx="482">
                  <c:v>33.603974000000001</c:v>
                </c:pt>
                <c:pt idx="483">
                  <c:v>33.313493999999999</c:v>
                </c:pt>
                <c:pt idx="484">
                  <c:v>33.410493000000002</c:v>
                </c:pt>
                <c:pt idx="485">
                  <c:v>33.249172000000002</c:v>
                </c:pt>
                <c:pt idx="486">
                  <c:v>33.47533</c:v>
                </c:pt>
                <c:pt idx="487">
                  <c:v>33.055371000000001</c:v>
                </c:pt>
                <c:pt idx="488">
                  <c:v>33.346108000000001</c:v>
                </c:pt>
                <c:pt idx="489">
                  <c:v>33.411136999999997</c:v>
                </c:pt>
                <c:pt idx="490">
                  <c:v>33.201382000000002</c:v>
                </c:pt>
                <c:pt idx="491">
                  <c:v>33.040061000000001</c:v>
                </c:pt>
                <c:pt idx="492">
                  <c:v>33.508071999999999</c:v>
                </c:pt>
                <c:pt idx="493">
                  <c:v>33.379041999999998</c:v>
                </c:pt>
                <c:pt idx="494">
                  <c:v>33.250971999999997</c:v>
                </c:pt>
                <c:pt idx="495">
                  <c:v>33.234315000000002</c:v>
                </c:pt>
                <c:pt idx="496">
                  <c:v>33.330992999999999</c:v>
                </c:pt>
                <c:pt idx="497">
                  <c:v>33.395702</c:v>
                </c:pt>
                <c:pt idx="498">
                  <c:v>33.363861</c:v>
                </c:pt>
                <c:pt idx="499">
                  <c:v>33.557408000000002</c:v>
                </c:pt>
                <c:pt idx="500">
                  <c:v>33.492958000000002</c:v>
                </c:pt>
                <c:pt idx="501">
                  <c:v>33.412681999999997</c:v>
                </c:pt>
                <c:pt idx="502">
                  <c:v>33.299796999999998</c:v>
                </c:pt>
                <c:pt idx="503">
                  <c:v>33.364184999999999</c:v>
                </c:pt>
                <c:pt idx="504">
                  <c:v>33.332343999999999</c:v>
                </c:pt>
                <c:pt idx="505">
                  <c:v>33.267893000000001</c:v>
                </c:pt>
                <c:pt idx="506">
                  <c:v>33.639355000000002</c:v>
                </c:pt>
                <c:pt idx="507">
                  <c:v>33.752498000000003</c:v>
                </c:pt>
                <c:pt idx="508">
                  <c:v>33.268279999999997</c:v>
                </c:pt>
                <c:pt idx="509">
                  <c:v>33.930349999999997</c:v>
                </c:pt>
                <c:pt idx="510">
                  <c:v>33.203957000000003</c:v>
                </c:pt>
                <c:pt idx="511">
                  <c:v>33.623854000000001</c:v>
                </c:pt>
                <c:pt idx="512">
                  <c:v>33.268473999999998</c:v>
                </c:pt>
                <c:pt idx="513">
                  <c:v>33.478487000000001</c:v>
                </c:pt>
                <c:pt idx="514">
                  <c:v>33.139572999999999</c:v>
                </c:pt>
                <c:pt idx="515">
                  <c:v>33.462919999999997</c:v>
                </c:pt>
                <c:pt idx="516">
                  <c:v>33.463048999999998</c:v>
                </c:pt>
                <c:pt idx="517">
                  <c:v>33.673062000000002</c:v>
                </c:pt>
                <c:pt idx="518">
                  <c:v>32.946669</c:v>
                </c:pt>
                <c:pt idx="519">
                  <c:v>33.544159999999998</c:v>
                </c:pt>
                <c:pt idx="520">
                  <c:v>33.22139</c:v>
                </c:pt>
                <c:pt idx="521">
                  <c:v>33.269953999999998</c:v>
                </c:pt>
                <c:pt idx="522">
                  <c:v>33.463822</c:v>
                </c:pt>
                <c:pt idx="523">
                  <c:v>33.431660999999998</c:v>
                </c:pt>
                <c:pt idx="524">
                  <c:v>33.366889</c:v>
                </c:pt>
                <c:pt idx="525">
                  <c:v>33.189424000000002</c:v>
                </c:pt>
                <c:pt idx="526">
                  <c:v>33.432046999999997</c:v>
                </c:pt>
                <c:pt idx="527">
                  <c:v>33.286870999999998</c:v>
                </c:pt>
                <c:pt idx="528">
                  <c:v>33.141696000000003</c:v>
                </c:pt>
                <c:pt idx="529">
                  <c:v>33.706575999999998</c:v>
                </c:pt>
                <c:pt idx="530">
                  <c:v>33.448706999999999</c:v>
                </c:pt>
                <c:pt idx="531">
                  <c:v>33.384576000000003</c:v>
                </c:pt>
                <c:pt idx="532">
                  <c:v>33.497399000000001</c:v>
                </c:pt>
                <c:pt idx="533">
                  <c:v>33.303789000000002</c:v>
                </c:pt>
                <c:pt idx="534">
                  <c:v>33.449221999999999</c:v>
                </c:pt>
                <c:pt idx="535">
                  <c:v>33.497785999999998</c:v>
                </c:pt>
                <c:pt idx="536">
                  <c:v>33.417189999999998</c:v>
                </c:pt>
                <c:pt idx="537">
                  <c:v>33.514187999999997</c:v>
                </c:pt>
                <c:pt idx="538">
                  <c:v>33.498171999999997</c:v>
                </c:pt>
                <c:pt idx="539">
                  <c:v>33.917748000000003</c:v>
                </c:pt>
                <c:pt idx="540">
                  <c:v>33.514575000000001</c:v>
                </c:pt>
                <c:pt idx="541">
                  <c:v>33.402009</c:v>
                </c:pt>
                <c:pt idx="542">
                  <c:v>33.563267000000003</c:v>
                </c:pt>
                <c:pt idx="543">
                  <c:v>33.547251000000003</c:v>
                </c:pt>
                <c:pt idx="544">
                  <c:v>33.466655000000003</c:v>
                </c:pt>
                <c:pt idx="545">
                  <c:v>33.757392000000003</c:v>
                </c:pt>
                <c:pt idx="546">
                  <c:v>33.547956999999997</c:v>
                </c:pt>
                <c:pt idx="547">
                  <c:v>33.257156999999999</c:v>
                </c:pt>
                <c:pt idx="548">
                  <c:v>33.596328999999997</c:v>
                </c:pt>
                <c:pt idx="549">
                  <c:v>33.435009000000001</c:v>
                </c:pt>
                <c:pt idx="550">
                  <c:v>33.661166999999999</c:v>
                </c:pt>
                <c:pt idx="551">
                  <c:v>33.451090999999998</c:v>
                </c:pt>
                <c:pt idx="552">
                  <c:v>33.467685000000003</c:v>
                </c:pt>
                <c:pt idx="553">
                  <c:v>33.677377999999997</c:v>
                </c:pt>
                <c:pt idx="554">
                  <c:v>33.258059000000003</c:v>
                </c:pt>
                <c:pt idx="555">
                  <c:v>33.451926999999998</c:v>
                </c:pt>
                <c:pt idx="556">
                  <c:v>33.403621000000001</c:v>
                </c:pt>
                <c:pt idx="557">
                  <c:v>33.581344000000001</c:v>
                </c:pt>
                <c:pt idx="558">
                  <c:v>33.500748000000002</c:v>
                </c:pt>
                <c:pt idx="559">
                  <c:v>33.630035999999997</c:v>
                </c:pt>
                <c:pt idx="560">
                  <c:v>33.646630000000002</c:v>
                </c:pt>
                <c:pt idx="561">
                  <c:v>33.258960999999999</c:v>
                </c:pt>
                <c:pt idx="562">
                  <c:v>33.533233000000003</c:v>
                </c:pt>
                <c:pt idx="563">
                  <c:v>33.517215999999998</c:v>
                </c:pt>
                <c:pt idx="564">
                  <c:v>33.323605999999998</c:v>
                </c:pt>
                <c:pt idx="565">
                  <c:v>33.808081999999999</c:v>
                </c:pt>
                <c:pt idx="566">
                  <c:v>33.485312999999998</c:v>
                </c:pt>
                <c:pt idx="567">
                  <c:v>33.760226000000003</c:v>
                </c:pt>
                <c:pt idx="568">
                  <c:v>33.340907000000001</c:v>
                </c:pt>
                <c:pt idx="569">
                  <c:v>33.599353999999998</c:v>
                </c:pt>
                <c:pt idx="570">
                  <c:v>33.518438000000003</c:v>
                </c:pt>
                <c:pt idx="571">
                  <c:v>33.437843000000001</c:v>
                </c:pt>
                <c:pt idx="572">
                  <c:v>33.777014999999999</c:v>
                </c:pt>
                <c:pt idx="573">
                  <c:v>33.696418999999999</c:v>
                </c:pt>
                <c:pt idx="574">
                  <c:v>33.260635000000001</c:v>
                </c:pt>
                <c:pt idx="575">
                  <c:v>33.583342000000002</c:v>
                </c:pt>
                <c:pt idx="576">
                  <c:v>33.438485999999997</c:v>
                </c:pt>
                <c:pt idx="577">
                  <c:v>33.583919000000002</c:v>
                </c:pt>
                <c:pt idx="578">
                  <c:v>33.632162999999998</c:v>
                </c:pt>
                <c:pt idx="579">
                  <c:v>33.535741999999999</c:v>
                </c:pt>
                <c:pt idx="580">
                  <c:v>33.745755000000003</c:v>
                </c:pt>
                <c:pt idx="581">
                  <c:v>33.503709999999998</c:v>
                </c:pt>
                <c:pt idx="582">
                  <c:v>33.519984000000001</c:v>
                </c:pt>
                <c:pt idx="583">
                  <c:v>33.778430999999998</c:v>
                </c:pt>
                <c:pt idx="584">
                  <c:v>33.488272000000002</c:v>
                </c:pt>
                <c:pt idx="585">
                  <c:v>33.762543999999998</c:v>
                </c:pt>
                <c:pt idx="586">
                  <c:v>33.504353999999999</c:v>
                </c:pt>
                <c:pt idx="587">
                  <c:v>33.439903000000001</c:v>
                </c:pt>
                <c:pt idx="588">
                  <c:v>33.585335999999998</c:v>
                </c:pt>
                <c:pt idx="589">
                  <c:v>33.682333999999997</c:v>
                </c:pt>
                <c:pt idx="590">
                  <c:v>33.698287999999998</c:v>
                </c:pt>
                <c:pt idx="591">
                  <c:v>33.569578</c:v>
                </c:pt>
                <c:pt idx="592">
                  <c:v>33.730834999999999</c:v>
                </c:pt>
                <c:pt idx="593">
                  <c:v>33.650880000000001</c:v>
                </c:pt>
                <c:pt idx="594">
                  <c:v>33.424660000000003</c:v>
                </c:pt>
                <c:pt idx="595">
                  <c:v>33.909135999999997</c:v>
                </c:pt>
                <c:pt idx="596">
                  <c:v>33.441062000000002</c:v>
                </c:pt>
                <c:pt idx="597">
                  <c:v>33.376610999999997</c:v>
                </c:pt>
                <c:pt idx="598">
                  <c:v>33.409669999999998</c:v>
                </c:pt>
                <c:pt idx="599">
                  <c:v>33.492122999999999</c:v>
                </c:pt>
                <c:pt idx="600">
                  <c:v>33.493529000000002</c:v>
                </c:pt>
                <c:pt idx="601">
                  <c:v>33.592120999999999</c:v>
                </c:pt>
                <c:pt idx="602">
                  <c:v>33.642592999999998</c:v>
                </c:pt>
                <c:pt idx="603">
                  <c:v>33.482860000000002</c:v>
                </c:pt>
                <c:pt idx="604">
                  <c:v>33.274689000000002</c:v>
                </c:pt>
                <c:pt idx="605">
                  <c:v>33.695852000000002</c:v>
                </c:pt>
                <c:pt idx="606">
                  <c:v>33.261961999999997</c:v>
                </c:pt>
                <c:pt idx="607">
                  <c:v>33.344706000000002</c:v>
                </c:pt>
                <c:pt idx="608">
                  <c:v>33.104233999999998</c:v>
                </c:pt>
                <c:pt idx="609">
                  <c:v>33.380709000000003</c:v>
                </c:pt>
                <c:pt idx="610">
                  <c:v>32.800561000000002</c:v>
                </c:pt>
                <c:pt idx="611">
                  <c:v>33.480964999999998</c:v>
                </c:pt>
                <c:pt idx="612">
                  <c:v>33.336725999999999</c:v>
                </c:pt>
                <c:pt idx="613">
                  <c:v>33.128529999999998</c:v>
                </c:pt>
                <c:pt idx="614">
                  <c:v>32.984909999999999</c:v>
                </c:pt>
                <c:pt idx="615">
                  <c:v>33.196475</c:v>
                </c:pt>
                <c:pt idx="616">
                  <c:v>32.633701000000002</c:v>
                </c:pt>
                <c:pt idx="617">
                  <c:v>32.877549000000002</c:v>
                </c:pt>
                <c:pt idx="618">
                  <c:v>33.137231</c:v>
                </c:pt>
                <c:pt idx="619">
                  <c:v>32.961613999999997</c:v>
                </c:pt>
                <c:pt idx="620">
                  <c:v>33.205761000000003</c:v>
                </c:pt>
                <c:pt idx="621">
                  <c:v>32.948490999999997</c:v>
                </c:pt>
                <c:pt idx="622">
                  <c:v>32.579431</c:v>
                </c:pt>
                <c:pt idx="623">
                  <c:v>32.855550999999998</c:v>
                </c:pt>
                <c:pt idx="624">
                  <c:v>32.663161000000002</c:v>
                </c:pt>
                <c:pt idx="625">
                  <c:v>32.826262</c:v>
                </c:pt>
                <c:pt idx="626">
                  <c:v>32.698751000000001</c:v>
                </c:pt>
                <c:pt idx="627">
                  <c:v>32.652265</c:v>
                </c:pt>
                <c:pt idx="628">
                  <c:v>32.557037000000001</c:v>
                </c:pt>
                <c:pt idx="629">
                  <c:v>32.300358000000003</c:v>
                </c:pt>
                <c:pt idx="630">
                  <c:v>32.479889</c:v>
                </c:pt>
                <c:pt idx="631">
                  <c:v>32.400798000000002</c:v>
                </c:pt>
                <c:pt idx="632">
                  <c:v>32.596465999999999</c:v>
                </c:pt>
                <c:pt idx="633">
                  <c:v>32.420499</c:v>
                </c:pt>
                <c:pt idx="634">
                  <c:v>32.487299</c:v>
                </c:pt>
                <c:pt idx="635">
                  <c:v>32.504765999999996</c:v>
                </c:pt>
                <c:pt idx="636">
                  <c:v>32.489941000000002</c:v>
                </c:pt>
                <c:pt idx="637">
                  <c:v>32.362395999999997</c:v>
                </c:pt>
                <c:pt idx="638">
                  <c:v>31.960384999999999</c:v>
                </c:pt>
                <c:pt idx="639">
                  <c:v>32.156325000000002</c:v>
                </c:pt>
                <c:pt idx="640">
                  <c:v>32.076909999999998</c:v>
                </c:pt>
                <c:pt idx="641">
                  <c:v>32.207966999999996</c:v>
                </c:pt>
                <c:pt idx="642">
                  <c:v>32.290584000000003</c:v>
                </c:pt>
                <c:pt idx="643">
                  <c:v>31.727401</c:v>
                </c:pt>
                <c:pt idx="644">
                  <c:v>31.938585</c:v>
                </c:pt>
                <c:pt idx="645">
                  <c:v>31.989193</c:v>
                </c:pt>
                <c:pt idx="646">
                  <c:v>32.006923999999998</c:v>
                </c:pt>
                <c:pt idx="647">
                  <c:v>32.089232000000003</c:v>
                </c:pt>
                <c:pt idx="648">
                  <c:v>31.945508</c:v>
                </c:pt>
                <c:pt idx="649">
                  <c:v>31.86665</c:v>
                </c:pt>
                <c:pt idx="650">
                  <c:v>31.738776000000001</c:v>
                </c:pt>
                <c:pt idx="651">
                  <c:v>31.466747999999999</c:v>
                </c:pt>
                <c:pt idx="652">
                  <c:v>31.774493</c:v>
                </c:pt>
                <c:pt idx="653">
                  <c:v>31.938081</c:v>
                </c:pt>
                <c:pt idx="654">
                  <c:v>31.390715</c:v>
                </c:pt>
                <c:pt idx="655">
                  <c:v>31.634447000000002</c:v>
                </c:pt>
                <c:pt idx="656">
                  <c:v>31.168939000000002</c:v>
                </c:pt>
                <c:pt idx="657">
                  <c:v>31.573827999999999</c:v>
                </c:pt>
                <c:pt idx="658">
                  <c:v>31.430354999999999</c:v>
                </c:pt>
                <c:pt idx="659">
                  <c:v>31.67379</c:v>
                </c:pt>
                <c:pt idx="660">
                  <c:v>30.949093000000001</c:v>
                </c:pt>
                <c:pt idx="661">
                  <c:v>31.515985000000001</c:v>
                </c:pt>
                <c:pt idx="662">
                  <c:v>31.484949</c:v>
                </c:pt>
                <c:pt idx="663">
                  <c:v>30.953980000000001</c:v>
                </c:pt>
                <c:pt idx="664">
                  <c:v>31.343547000000001</c:v>
                </c:pt>
                <c:pt idx="665">
                  <c:v>31.490376000000001</c:v>
                </c:pt>
                <c:pt idx="666">
                  <c:v>30.943249999999999</c:v>
                </c:pt>
                <c:pt idx="667">
                  <c:v>31.251799999999999</c:v>
                </c:pt>
                <c:pt idx="668">
                  <c:v>31.237447</c:v>
                </c:pt>
                <c:pt idx="669">
                  <c:v>31.190799999999999</c:v>
                </c:pt>
                <c:pt idx="670">
                  <c:v>31.273033000000002</c:v>
                </c:pt>
                <c:pt idx="671">
                  <c:v>30.661307000000001</c:v>
                </c:pt>
                <c:pt idx="672">
                  <c:v>30.840402999999998</c:v>
                </c:pt>
                <c:pt idx="673">
                  <c:v>31.052333999999998</c:v>
                </c:pt>
                <c:pt idx="674">
                  <c:v>30.537191</c:v>
                </c:pt>
                <c:pt idx="675">
                  <c:v>30.974595999999998</c:v>
                </c:pt>
                <c:pt idx="676">
                  <c:v>30.734183999999999</c:v>
                </c:pt>
                <c:pt idx="677">
                  <c:v>30.719795999999999</c:v>
                </c:pt>
                <c:pt idx="678">
                  <c:v>30.850708000000001</c:v>
                </c:pt>
                <c:pt idx="679">
                  <c:v>30.690736999999999</c:v>
                </c:pt>
                <c:pt idx="680">
                  <c:v>30.692751000000001</c:v>
                </c:pt>
                <c:pt idx="681">
                  <c:v>30.791629</c:v>
                </c:pt>
                <c:pt idx="682">
                  <c:v>30.470465999999998</c:v>
                </c:pt>
                <c:pt idx="683">
                  <c:v>30.165444000000001</c:v>
                </c:pt>
                <c:pt idx="684">
                  <c:v>29.908853000000001</c:v>
                </c:pt>
                <c:pt idx="685">
                  <c:v>30.071759</c:v>
                </c:pt>
                <c:pt idx="686">
                  <c:v>30.025309</c:v>
                </c:pt>
                <c:pt idx="687">
                  <c:v>30.494696999999999</c:v>
                </c:pt>
                <c:pt idx="688">
                  <c:v>30.383658</c:v>
                </c:pt>
                <c:pt idx="689">
                  <c:v>30.094757000000001</c:v>
                </c:pt>
                <c:pt idx="690">
                  <c:v>30.322488</c:v>
                </c:pt>
                <c:pt idx="691">
                  <c:v>30.178882000000002</c:v>
                </c:pt>
                <c:pt idx="692">
                  <c:v>29.970693000000001</c:v>
                </c:pt>
                <c:pt idx="693">
                  <c:v>29.633859000000001</c:v>
                </c:pt>
                <c:pt idx="694">
                  <c:v>29.829283</c:v>
                </c:pt>
                <c:pt idx="695">
                  <c:v>29.895285000000001</c:v>
                </c:pt>
                <c:pt idx="696">
                  <c:v>29.655045999999999</c:v>
                </c:pt>
                <c:pt idx="697">
                  <c:v>30.092116999999998</c:v>
                </c:pt>
                <c:pt idx="698">
                  <c:v>29.416212000000002</c:v>
                </c:pt>
                <c:pt idx="699">
                  <c:v>29.498601000000001</c:v>
                </c:pt>
                <c:pt idx="700">
                  <c:v>29.710144</c:v>
                </c:pt>
                <c:pt idx="701">
                  <c:v>29.308177000000001</c:v>
                </c:pt>
                <c:pt idx="702">
                  <c:v>29.261140000000001</c:v>
                </c:pt>
                <c:pt idx="703">
                  <c:v>29.166170999999999</c:v>
                </c:pt>
                <c:pt idx="704">
                  <c:v>29.490964000000002</c:v>
                </c:pt>
                <c:pt idx="705">
                  <c:v>29.589472000000001</c:v>
                </c:pt>
                <c:pt idx="706">
                  <c:v>29.042428999999998</c:v>
                </c:pt>
                <c:pt idx="707">
                  <c:v>29.221902</c:v>
                </c:pt>
                <c:pt idx="708">
                  <c:v>29.320395999999999</c:v>
                </c:pt>
                <c:pt idx="709">
                  <c:v>28.982724000000001</c:v>
                </c:pt>
                <c:pt idx="710">
                  <c:v>28.952546000000002</c:v>
                </c:pt>
                <c:pt idx="711">
                  <c:v>29.164041000000001</c:v>
                </c:pt>
                <c:pt idx="712">
                  <c:v>28.745387999999998</c:v>
                </c:pt>
                <c:pt idx="713">
                  <c:v>28.715192999999999</c:v>
                </c:pt>
                <c:pt idx="714">
                  <c:v>28.749326</c:v>
                </c:pt>
                <c:pt idx="715">
                  <c:v>28.719117000000001</c:v>
                </c:pt>
                <c:pt idx="716">
                  <c:v>28.623836000000001</c:v>
                </c:pt>
                <c:pt idx="717">
                  <c:v>28.835061</c:v>
                </c:pt>
                <c:pt idx="718">
                  <c:v>29.062912000000001</c:v>
                </c:pt>
                <c:pt idx="719">
                  <c:v>28.548090999999999</c:v>
                </c:pt>
                <c:pt idx="720">
                  <c:v>28.614481000000001</c:v>
                </c:pt>
                <c:pt idx="721">
                  <c:v>28.373874000000001</c:v>
                </c:pt>
                <c:pt idx="722">
                  <c:v>28.585557999999999</c:v>
                </c:pt>
                <c:pt idx="723">
                  <c:v>28.296744</c:v>
                </c:pt>
                <c:pt idx="724">
                  <c:v>28.475653000000001</c:v>
                </c:pt>
                <c:pt idx="725">
                  <c:v>28.219118999999999</c:v>
                </c:pt>
                <c:pt idx="726">
                  <c:v>28.220897999999998</c:v>
                </c:pt>
                <c:pt idx="727">
                  <c:v>27.915918000000001</c:v>
                </c:pt>
                <c:pt idx="728">
                  <c:v>28.176003999999999</c:v>
                </c:pt>
                <c:pt idx="729">
                  <c:v>27.91968</c:v>
                </c:pt>
                <c:pt idx="730">
                  <c:v>28.389174000000001</c:v>
                </c:pt>
                <c:pt idx="731">
                  <c:v>27.729447</c:v>
                </c:pt>
                <c:pt idx="732">
                  <c:v>27.973134000000002</c:v>
                </c:pt>
                <c:pt idx="733">
                  <c:v>27.442091999999999</c:v>
                </c:pt>
                <c:pt idx="734">
                  <c:v>27.411535000000001</c:v>
                </c:pt>
                <c:pt idx="735">
                  <c:v>27.397119</c:v>
                </c:pt>
                <c:pt idx="736">
                  <c:v>27.737656999999999</c:v>
                </c:pt>
                <c:pt idx="737">
                  <c:v>27.174529</c:v>
                </c:pt>
                <c:pt idx="738">
                  <c:v>27.401817000000001</c:v>
                </c:pt>
                <c:pt idx="739">
                  <c:v>27.12951</c:v>
                </c:pt>
                <c:pt idx="740">
                  <c:v>27.324725000000001</c:v>
                </c:pt>
                <c:pt idx="741">
                  <c:v>27.084246</c:v>
                </c:pt>
                <c:pt idx="742">
                  <c:v>27.231017000000001</c:v>
                </c:pt>
                <c:pt idx="743">
                  <c:v>27.297502000000001</c:v>
                </c:pt>
                <c:pt idx="744">
                  <c:v>27.009233999999999</c:v>
                </c:pt>
                <c:pt idx="745">
                  <c:v>27.285146999999998</c:v>
                </c:pt>
                <c:pt idx="746">
                  <c:v>26.980059000000001</c:v>
                </c:pt>
                <c:pt idx="747">
                  <c:v>26.804341999999998</c:v>
                </c:pt>
                <c:pt idx="748">
                  <c:v>26.902864000000001</c:v>
                </c:pt>
                <c:pt idx="749">
                  <c:v>26.904510999999999</c:v>
                </c:pt>
                <c:pt idx="750">
                  <c:v>27.003022000000001</c:v>
                </c:pt>
                <c:pt idx="751">
                  <c:v>26.568529999999999</c:v>
                </c:pt>
                <c:pt idx="752">
                  <c:v>26.715679000000002</c:v>
                </c:pt>
                <c:pt idx="753">
                  <c:v>26.410762999999999</c:v>
                </c:pt>
                <c:pt idx="754">
                  <c:v>26.428526000000002</c:v>
                </c:pt>
                <c:pt idx="755">
                  <c:v>26.172031</c:v>
                </c:pt>
                <c:pt idx="756">
                  <c:v>26.496745000000001</c:v>
                </c:pt>
                <c:pt idx="757">
                  <c:v>25.901401</c:v>
                </c:pt>
                <c:pt idx="758">
                  <c:v>26.290471</c:v>
                </c:pt>
                <c:pt idx="759">
                  <c:v>26.049883999999999</c:v>
                </c:pt>
                <c:pt idx="760">
                  <c:v>26.035526000000001</c:v>
                </c:pt>
                <c:pt idx="761">
                  <c:v>26.069596000000001</c:v>
                </c:pt>
                <c:pt idx="762">
                  <c:v>25.796495</c:v>
                </c:pt>
                <c:pt idx="763">
                  <c:v>25.555883999999999</c:v>
                </c:pt>
                <c:pt idx="764">
                  <c:v>25.800225000000001</c:v>
                </c:pt>
                <c:pt idx="765">
                  <c:v>25.769687000000001</c:v>
                </c:pt>
                <c:pt idx="766">
                  <c:v>25.625924999999999</c:v>
                </c:pt>
                <c:pt idx="767">
                  <c:v>25.417577999999999</c:v>
                </c:pt>
                <c:pt idx="768">
                  <c:v>25.467943000000002</c:v>
                </c:pt>
                <c:pt idx="769">
                  <c:v>25.082386</c:v>
                </c:pt>
                <c:pt idx="770">
                  <c:v>25.487525999999999</c:v>
                </c:pt>
                <c:pt idx="771">
                  <c:v>25.521719999999998</c:v>
                </c:pt>
                <c:pt idx="772">
                  <c:v>25.055021</c:v>
                </c:pt>
                <c:pt idx="773">
                  <c:v>25.008279999999999</c:v>
                </c:pt>
                <c:pt idx="774">
                  <c:v>24.800274999999999</c:v>
                </c:pt>
                <c:pt idx="775">
                  <c:v>24.947257</c:v>
                </c:pt>
                <c:pt idx="776">
                  <c:v>24.609883</c:v>
                </c:pt>
                <c:pt idx="777">
                  <c:v>24.934443999999999</c:v>
                </c:pt>
                <c:pt idx="778">
                  <c:v>24.564765999999999</c:v>
                </c:pt>
                <c:pt idx="779">
                  <c:v>24.663661999999999</c:v>
                </c:pt>
                <c:pt idx="780">
                  <c:v>24.971865000000001</c:v>
                </c:pt>
                <c:pt idx="781">
                  <c:v>24.489523999999999</c:v>
                </c:pt>
                <c:pt idx="782">
                  <c:v>24.313739000000002</c:v>
                </c:pt>
                <c:pt idx="783">
                  <c:v>24.266548</c:v>
                </c:pt>
                <c:pt idx="784">
                  <c:v>24.462264000000001</c:v>
                </c:pt>
                <c:pt idx="785">
                  <c:v>23.931265</c:v>
                </c:pt>
                <c:pt idx="786">
                  <c:v>24.07816</c:v>
                </c:pt>
                <c:pt idx="787">
                  <c:v>23.724737000000001</c:v>
                </c:pt>
                <c:pt idx="788">
                  <c:v>23.952521999999998</c:v>
                </c:pt>
                <c:pt idx="789">
                  <c:v>23.760349999999999</c:v>
                </c:pt>
                <c:pt idx="790">
                  <c:v>23.761908999999999</c:v>
                </c:pt>
                <c:pt idx="791">
                  <c:v>23.489353000000001</c:v>
                </c:pt>
                <c:pt idx="792">
                  <c:v>23.490895999999999</c:v>
                </c:pt>
                <c:pt idx="793">
                  <c:v>23.202348000000001</c:v>
                </c:pt>
                <c:pt idx="794">
                  <c:v>23.413931999999999</c:v>
                </c:pt>
                <c:pt idx="795">
                  <c:v>23.108868000000001</c:v>
                </c:pt>
                <c:pt idx="796">
                  <c:v>22.852402000000001</c:v>
                </c:pt>
                <c:pt idx="797">
                  <c:v>22.934455</c:v>
                </c:pt>
                <c:pt idx="798">
                  <c:v>23.081762000000001</c:v>
                </c:pt>
                <c:pt idx="799">
                  <c:v>22.583089999999999</c:v>
                </c:pt>
                <c:pt idx="800">
                  <c:v>23.375831999999999</c:v>
                </c:pt>
                <c:pt idx="801">
                  <c:v>22.570050999999999</c:v>
                </c:pt>
                <c:pt idx="802">
                  <c:v>22.491281000000001</c:v>
                </c:pt>
                <c:pt idx="803">
                  <c:v>22.509038</c:v>
                </c:pt>
                <c:pt idx="804">
                  <c:v>22.381481000000001</c:v>
                </c:pt>
                <c:pt idx="805">
                  <c:v>22.480267999999999</c:v>
                </c:pt>
                <c:pt idx="806">
                  <c:v>22.465865000000001</c:v>
                </c:pt>
                <c:pt idx="807">
                  <c:v>22.161002</c:v>
                </c:pt>
                <c:pt idx="808">
                  <c:v>22.146417</c:v>
                </c:pt>
                <c:pt idx="809">
                  <c:v>21.566908000000002</c:v>
                </c:pt>
                <c:pt idx="810">
                  <c:v>21.762343000000001</c:v>
                </c:pt>
                <c:pt idx="811">
                  <c:v>21.634868999999998</c:v>
                </c:pt>
                <c:pt idx="812">
                  <c:v>21.765854999999998</c:v>
                </c:pt>
                <c:pt idx="813">
                  <c:v>21.654347999999999</c:v>
                </c:pt>
                <c:pt idx="814">
                  <c:v>21.430271999999999</c:v>
                </c:pt>
                <c:pt idx="815">
                  <c:v>21.302748999999999</c:v>
                </c:pt>
                <c:pt idx="816">
                  <c:v>21.465971</c:v>
                </c:pt>
                <c:pt idx="817">
                  <c:v>20.983530999999999</c:v>
                </c:pt>
                <c:pt idx="818">
                  <c:v>21.308026999999999</c:v>
                </c:pt>
                <c:pt idx="819">
                  <c:v>20.873701000000001</c:v>
                </c:pt>
                <c:pt idx="820">
                  <c:v>21.247039999999998</c:v>
                </c:pt>
                <c:pt idx="821">
                  <c:v>20.409064000000001</c:v>
                </c:pt>
                <c:pt idx="822">
                  <c:v>20.394608000000002</c:v>
                </c:pt>
                <c:pt idx="823">
                  <c:v>20.186679000000002</c:v>
                </c:pt>
                <c:pt idx="824">
                  <c:v>20.414504999999998</c:v>
                </c:pt>
                <c:pt idx="825">
                  <c:v>19.802368000000001</c:v>
                </c:pt>
                <c:pt idx="826">
                  <c:v>20.030028999999999</c:v>
                </c:pt>
                <c:pt idx="827">
                  <c:v>19.805752999999999</c:v>
                </c:pt>
                <c:pt idx="828">
                  <c:v>19.662184</c:v>
                </c:pt>
                <c:pt idx="829">
                  <c:v>19.728746999999998</c:v>
                </c:pt>
                <c:pt idx="830">
                  <c:v>20.06936</c:v>
                </c:pt>
                <c:pt idx="831">
                  <c:v>19.812854999999999</c:v>
                </c:pt>
                <c:pt idx="832">
                  <c:v>19.362463999999999</c:v>
                </c:pt>
                <c:pt idx="833">
                  <c:v>18.863747</c:v>
                </c:pt>
                <c:pt idx="834">
                  <c:v>18.946103999999998</c:v>
                </c:pt>
                <c:pt idx="835">
                  <c:v>18.657357000000001</c:v>
                </c:pt>
                <c:pt idx="836">
                  <c:v>18.901126000000001</c:v>
                </c:pt>
                <c:pt idx="837">
                  <c:v>18.095818999999999</c:v>
                </c:pt>
                <c:pt idx="838">
                  <c:v>18.339551</c:v>
                </c:pt>
                <c:pt idx="839">
                  <c:v>18.147354</c:v>
                </c:pt>
                <c:pt idx="840">
                  <c:v>18.084761</c:v>
                </c:pt>
                <c:pt idx="841">
                  <c:v>17.828171999999999</c:v>
                </c:pt>
                <c:pt idx="842">
                  <c:v>17.894347</c:v>
                </c:pt>
                <c:pt idx="843">
                  <c:v>17.799164000000001</c:v>
                </c:pt>
                <c:pt idx="844">
                  <c:v>17.591052000000001</c:v>
                </c:pt>
                <c:pt idx="845">
                  <c:v>17.156993</c:v>
                </c:pt>
                <c:pt idx="846">
                  <c:v>17.013511999999999</c:v>
                </c:pt>
                <c:pt idx="847">
                  <c:v>16.789173999999999</c:v>
                </c:pt>
                <c:pt idx="848">
                  <c:v>16.903853000000002</c:v>
                </c:pt>
                <c:pt idx="849">
                  <c:v>16.679563000000002</c:v>
                </c:pt>
                <c:pt idx="850">
                  <c:v>15.874026000000001</c:v>
                </c:pt>
                <c:pt idx="851">
                  <c:v>15.585001</c:v>
                </c:pt>
                <c:pt idx="852">
                  <c:v>15.667659</c:v>
                </c:pt>
                <c:pt idx="853">
                  <c:v>15.443246</c:v>
                </c:pt>
                <c:pt idx="854">
                  <c:v>15.364198</c:v>
                </c:pt>
                <c:pt idx="855">
                  <c:v>14.962394</c:v>
                </c:pt>
                <c:pt idx="856">
                  <c:v>14.883361000000001</c:v>
                </c:pt>
                <c:pt idx="857">
                  <c:v>14.32011</c:v>
                </c:pt>
                <c:pt idx="858">
                  <c:v>14.338111</c:v>
                </c:pt>
                <c:pt idx="859">
                  <c:v>14.372206</c:v>
                </c:pt>
                <c:pt idx="860">
                  <c:v>13.954040000000001</c:v>
                </c:pt>
                <c:pt idx="861">
                  <c:v>13.422817</c:v>
                </c:pt>
                <c:pt idx="862">
                  <c:v>13.311679</c:v>
                </c:pt>
                <c:pt idx="863">
                  <c:v>12.538463999999999</c:v>
                </c:pt>
                <c:pt idx="864">
                  <c:v>12.249668</c:v>
                </c:pt>
                <c:pt idx="865">
                  <c:v>12.65503</c:v>
                </c:pt>
                <c:pt idx="866">
                  <c:v>11.881741</c:v>
                </c:pt>
                <c:pt idx="867">
                  <c:v>11.334579</c:v>
                </c:pt>
                <c:pt idx="868">
                  <c:v>10.835815999999999</c:v>
                </c:pt>
                <c:pt idx="869">
                  <c:v>10.756921999999999</c:v>
                </c:pt>
                <c:pt idx="870">
                  <c:v>9.1281269999999992</c:v>
                </c:pt>
                <c:pt idx="871">
                  <c:v>10.082451000000001</c:v>
                </c:pt>
                <c:pt idx="872">
                  <c:v>9.5190219999999997</c:v>
                </c:pt>
                <c:pt idx="873">
                  <c:v>7.3735309999999998</c:v>
                </c:pt>
                <c:pt idx="874">
                  <c:v>6.2775230000000004</c:v>
                </c:pt>
                <c:pt idx="875">
                  <c:v>5.9080269999999997</c:v>
                </c:pt>
                <c:pt idx="876">
                  <c:v>4.3104969999999998</c:v>
                </c:pt>
                <c:pt idx="877">
                  <c:v>3.5033820000000002</c:v>
                </c:pt>
                <c:pt idx="878">
                  <c:v>5.699217</c:v>
                </c:pt>
                <c:pt idx="879">
                  <c:v>4.7952329999999996</c:v>
                </c:pt>
                <c:pt idx="880">
                  <c:v>1.534089</c:v>
                </c:pt>
                <c:pt idx="881">
                  <c:v>5.4412880000000001</c:v>
                </c:pt>
                <c:pt idx="882">
                  <c:v>4.827909</c:v>
                </c:pt>
                <c:pt idx="883">
                  <c:v>2.7130550000000002</c:v>
                </c:pt>
                <c:pt idx="884">
                  <c:v>3.0360809999999998</c:v>
                </c:pt>
                <c:pt idx="885">
                  <c:v>5.7162649999999999</c:v>
                </c:pt>
                <c:pt idx="886">
                  <c:v>3.3753820000000001</c:v>
                </c:pt>
                <c:pt idx="887">
                  <c:v>1.4865569999999999</c:v>
                </c:pt>
                <c:pt idx="888">
                  <c:v>5.05471</c:v>
                </c:pt>
                <c:pt idx="889">
                  <c:v>4.0538530000000002</c:v>
                </c:pt>
                <c:pt idx="890">
                  <c:v>1.0994619999999999</c:v>
                </c:pt>
                <c:pt idx="891">
                  <c:v>4.6030389999999999</c:v>
                </c:pt>
                <c:pt idx="892">
                  <c:v>5.3135440000000003</c:v>
                </c:pt>
                <c:pt idx="893">
                  <c:v>1.6649210000000001</c:v>
                </c:pt>
                <c:pt idx="894">
                  <c:v>3.1180949999999998</c:v>
                </c:pt>
                <c:pt idx="895">
                  <c:v>4.8780190000000001</c:v>
                </c:pt>
                <c:pt idx="896">
                  <c:v>3.328236</c:v>
                </c:pt>
                <c:pt idx="897">
                  <c:v>2.8924530000000002</c:v>
                </c:pt>
                <c:pt idx="898">
                  <c:v>4.0065790000000003</c:v>
                </c:pt>
                <c:pt idx="899">
                  <c:v>4.3618959999999998</c:v>
                </c:pt>
                <c:pt idx="900">
                  <c:v>2.5537939999999999</c:v>
                </c:pt>
                <c:pt idx="901">
                  <c:v>4.0876910000000004</c:v>
                </c:pt>
                <c:pt idx="902">
                  <c:v>4.5237299999999996</c:v>
                </c:pt>
                <c:pt idx="903">
                  <c:v>3.2645550000000001</c:v>
                </c:pt>
                <c:pt idx="904">
                  <c:v>2.9902220000000002</c:v>
                </c:pt>
                <c:pt idx="905">
                  <c:v>5.0407549999999999</c:v>
                </c:pt>
                <c:pt idx="906">
                  <c:v>3.943028</c:v>
                </c:pt>
                <c:pt idx="907">
                  <c:v>3.5718269999999999</c:v>
                </c:pt>
                <c:pt idx="908">
                  <c:v>3.6042450000000001</c:v>
                </c:pt>
                <c:pt idx="909">
                  <c:v>4.9282570000000003</c:v>
                </c:pt>
                <c:pt idx="910">
                  <c:v>2.086881</c:v>
                </c:pt>
                <c:pt idx="911">
                  <c:v>3.8306589999999998</c:v>
                </c:pt>
                <c:pt idx="912">
                  <c:v>4.928642</c:v>
                </c:pt>
                <c:pt idx="913">
                  <c:v>3.1043940000000001</c:v>
                </c:pt>
                <c:pt idx="914">
                  <c:v>3.68574</c:v>
                </c:pt>
                <c:pt idx="915">
                  <c:v>4.0572030000000003</c:v>
                </c:pt>
                <c:pt idx="916">
                  <c:v>3.8474460000000001</c:v>
                </c:pt>
                <c:pt idx="917">
                  <c:v>3.7022710000000001</c:v>
                </c:pt>
                <c:pt idx="918">
                  <c:v>4.0898779999999997</c:v>
                </c:pt>
                <c:pt idx="919">
                  <c:v>4.2191669999999997</c:v>
                </c:pt>
                <c:pt idx="920">
                  <c:v>3.0245739999999999</c:v>
                </c:pt>
                <c:pt idx="921">
                  <c:v>3.9611079999999999</c:v>
                </c:pt>
                <c:pt idx="922">
                  <c:v>4.3487130000000001</c:v>
                </c:pt>
                <c:pt idx="923">
                  <c:v>3.2025510000000001</c:v>
                </c:pt>
                <c:pt idx="924">
                  <c:v>3.622449</c:v>
                </c:pt>
                <c:pt idx="925">
                  <c:v>4.3006650000000004</c:v>
                </c:pt>
                <c:pt idx="926">
                  <c:v>3.1222129999999999</c:v>
                </c:pt>
                <c:pt idx="927">
                  <c:v>3.70356</c:v>
                </c:pt>
                <c:pt idx="928">
                  <c:v>3.8812820000000001</c:v>
                </c:pt>
                <c:pt idx="929">
                  <c:v>3.9459919999999999</c:v>
                </c:pt>
                <c:pt idx="930">
                  <c:v>3.5747870000000002</c:v>
                </c:pt>
                <c:pt idx="931">
                  <c:v>4.0754089999999996</c:v>
                </c:pt>
                <c:pt idx="932">
                  <c:v>4.0271039999999996</c:v>
                </c:pt>
                <c:pt idx="933">
                  <c:v>3.6074639999999998</c:v>
                </c:pt>
                <c:pt idx="934">
                  <c:v>4.1080860000000001</c:v>
                </c:pt>
                <c:pt idx="935">
                  <c:v>3.8498950000000001</c:v>
                </c:pt>
                <c:pt idx="936">
                  <c:v>3.6401400000000002</c:v>
                </c:pt>
                <c:pt idx="937">
                  <c:v>3.9793129999999999</c:v>
                </c:pt>
                <c:pt idx="938">
                  <c:v>3.882571</c:v>
                </c:pt>
                <c:pt idx="939">
                  <c:v>3.705104</c:v>
                </c:pt>
                <c:pt idx="940">
                  <c:v>3.6568000000000001</c:v>
                </c:pt>
                <c:pt idx="941">
                  <c:v>4.3188690000000003</c:v>
                </c:pt>
                <c:pt idx="942">
                  <c:v>3.366447</c:v>
                </c:pt>
                <c:pt idx="943">
                  <c:v>3.7217639999999999</c:v>
                </c:pt>
                <c:pt idx="944">
                  <c:v>3.5765910000000001</c:v>
                </c:pt>
                <c:pt idx="945">
                  <c:v>3.8996189999999999</c:v>
                </c:pt>
                <c:pt idx="946">
                  <c:v>3.6091380000000002</c:v>
                </c:pt>
                <c:pt idx="947">
                  <c:v>4.0290350000000004</c:v>
                </c:pt>
                <c:pt idx="948">
                  <c:v>3.6578300000000001</c:v>
                </c:pt>
                <c:pt idx="949">
                  <c:v>3.4480749999999998</c:v>
                </c:pt>
                <c:pt idx="950">
                  <c:v>4.22316</c:v>
                </c:pt>
                <c:pt idx="951">
                  <c:v>3.8842439999999998</c:v>
                </c:pt>
                <c:pt idx="952">
                  <c:v>2.8833899999999999</c:v>
                </c:pt>
                <c:pt idx="953">
                  <c:v>4.0298069999999999</c:v>
                </c:pt>
                <c:pt idx="954">
                  <c:v>4.4012690000000001</c:v>
                </c:pt>
                <c:pt idx="955">
                  <c:v>3.206674</c:v>
                </c:pt>
                <c:pt idx="956">
                  <c:v>3.6104270000000001</c:v>
                </c:pt>
                <c:pt idx="957">
                  <c:v>4.1271899999999997</c:v>
                </c:pt>
                <c:pt idx="958">
                  <c:v>3.416944</c:v>
                </c:pt>
                <c:pt idx="959">
                  <c:v>2.5936840000000001</c:v>
                </c:pt>
                <c:pt idx="960">
                  <c:v>4.5473480000000004</c:v>
                </c:pt>
                <c:pt idx="961">
                  <c:v>3.7402310000000001</c:v>
                </c:pt>
                <c:pt idx="962">
                  <c:v>3.029982</c:v>
                </c:pt>
                <c:pt idx="963">
                  <c:v>3.5144579999999999</c:v>
                </c:pt>
                <c:pt idx="964">
                  <c:v>4.4994249999999996</c:v>
                </c:pt>
                <c:pt idx="965">
                  <c:v>3.2241070000000001</c:v>
                </c:pt>
                <c:pt idx="966">
                  <c:v>3.4664100000000002</c:v>
                </c:pt>
                <c:pt idx="967">
                  <c:v>4.0477550000000004</c:v>
                </c:pt>
                <c:pt idx="968">
                  <c:v>3.7411310000000002</c:v>
                </c:pt>
                <c:pt idx="969">
                  <c:v>3.0147379999999999</c:v>
                </c:pt>
                <c:pt idx="970">
                  <c:v>4.2095919999999998</c:v>
                </c:pt>
                <c:pt idx="971">
                  <c:v>3.9675470000000002</c:v>
                </c:pt>
                <c:pt idx="972">
                  <c:v>3.4833259999999999</c:v>
                </c:pt>
                <c:pt idx="973">
                  <c:v>3.2897189999999998</c:v>
                </c:pt>
                <c:pt idx="974">
                  <c:v>4.1939630000000001</c:v>
                </c:pt>
                <c:pt idx="975">
                  <c:v>3.629019</c:v>
                </c:pt>
                <c:pt idx="976">
                  <c:v>3.2416670000000001</c:v>
                </c:pt>
                <c:pt idx="977">
                  <c:v>4.0167520000000003</c:v>
                </c:pt>
                <c:pt idx="978">
                  <c:v>4.4205069999999997</c:v>
                </c:pt>
                <c:pt idx="979">
                  <c:v>3.0644610000000001</c:v>
                </c:pt>
                <c:pt idx="980">
                  <c:v>3.500502</c:v>
                </c:pt>
                <c:pt idx="981">
                  <c:v>4.7115</c:v>
                </c:pt>
                <c:pt idx="982">
                  <c:v>2.9356909999999998</c:v>
                </c:pt>
                <c:pt idx="983">
                  <c:v>3.194137</c:v>
                </c:pt>
                <c:pt idx="984">
                  <c:v>4.1468160000000003</c:v>
                </c:pt>
                <c:pt idx="985">
                  <c:v>3.8563350000000001</c:v>
                </c:pt>
                <c:pt idx="986">
                  <c:v>2.629451</c:v>
                </c:pt>
                <c:pt idx="987">
                  <c:v>4.696129</c:v>
                </c:pt>
                <c:pt idx="988">
                  <c:v>3.856719</c:v>
                </c:pt>
                <c:pt idx="989">
                  <c:v>2.4522400000000002</c:v>
                </c:pt>
                <c:pt idx="990">
                  <c:v>3.7923969999999998</c:v>
                </c:pt>
                <c:pt idx="991">
                  <c:v>4.9872509999999997</c:v>
                </c:pt>
                <c:pt idx="992">
                  <c:v>2.5172080000000001</c:v>
                </c:pt>
                <c:pt idx="993">
                  <c:v>3.050119</c:v>
                </c:pt>
                <c:pt idx="994">
                  <c:v>4.3902760000000001</c:v>
                </c:pt>
                <c:pt idx="995">
                  <c:v>3.970637</c:v>
                </c:pt>
                <c:pt idx="996">
                  <c:v>1.565175</c:v>
                </c:pt>
                <c:pt idx="997">
                  <c:v>4.6166910000000003</c:v>
                </c:pt>
                <c:pt idx="998">
                  <c:v>3.5996899999999998</c:v>
                </c:pt>
                <c:pt idx="999">
                  <c:v>2.6634120000000001</c:v>
                </c:pt>
              </c:numCache>
            </c:numRef>
          </c:xVal>
          <c:yVal>
            <c:numRef>
              <c:f>'Test data 01'!$B$7:$B$1006</c:f>
              <c:numCache>
                <c:formatCode>General</c:formatCode>
                <c:ptCount val="1000"/>
                <c:pt idx="0">
                  <c:v>2.1995930000000001</c:v>
                </c:pt>
                <c:pt idx="1">
                  <c:v>2.256475</c:v>
                </c:pt>
                <c:pt idx="2">
                  <c:v>2.0881129999999999</c:v>
                </c:pt>
                <c:pt idx="3">
                  <c:v>2.0245860000000002</c:v>
                </c:pt>
                <c:pt idx="4">
                  <c:v>2.1952310000000002</c:v>
                </c:pt>
                <c:pt idx="5">
                  <c:v>2.106786</c:v>
                </c:pt>
                <c:pt idx="6">
                  <c:v>2.106786</c:v>
                </c:pt>
                <c:pt idx="7">
                  <c:v>2.124749</c:v>
                </c:pt>
                <c:pt idx="8">
                  <c:v>2.2415060000000002</c:v>
                </c:pt>
                <c:pt idx="9">
                  <c:v>2.0199669999999998</c:v>
                </c:pt>
                <c:pt idx="10">
                  <c:v>2.1494620000000002</c:v>
                </c:pt>
                <c:pt idx="11">
                  <c:v>2.1277430000000002</c:v>
                </c:pt>
                <c:pt idx="12">
                  <c:v>2.1007989999999999</c:v>
                </c:pt>
                <c:pt idx="13">
                  <c:v>2.0821260000000001</c:v>
                </c:pt>
                <c:pt idx="14">
                  <c:v>2.143475</c:v>
                </c:pt>
                <c:pt idx="15">
                  <c:v>2.1516929999999999</c:v>
                </c:pt>
                <c:pt idx="16">
                  <c:v>2.10907</c:v>
                </c:pt>
                <c:pt idx="17">
                  <c:v>2.1772689999999999</c:v>
                </c:pt>
                <c:pt idx="18">
                  <c:v>2.159964</c:v>
                </c:pt>
                <c:pt idx="19">
                  <c:v>2.1097800000000002</c:v>
                </c:pt>
                <c:pt idx="20">
                  <c:v>2.1576810000000002</c:v>
                </c:pt>
                <c:pt idx="21">
                  <c:v>2.2774320000000001</c:v>
                </c:pt>
                <c:pt idx="22">
                  <c:v>2.0267170000000001</c:v>
                </c:pt>
                <c:pt idx="23">
                  <c:v>2.1045560000000001</c:v>
                </c:pt>
                <c:pt idx="24">
                  <c:v>2.1606740000000002</c:v>
                </c:pt>
                <c:pt idx="25">
                  <c:v>2.1816309999999999</c:v>
                </c:pt>
                <c:pt idx="26">
                  <c:v>1.99901</c:v>
                </c:pt>
                <c:pt idx="27">
                  <c:v>2.1606740000000002</c:v>
                </c:pt>
                <c:pt idx="28">
                  <c:v>2.0072809999999999</c:v>
                </c:pt>
                <c:pt idx="29">
                  <c:v>2.0970949999999999</c:v>
                </c:pt>
                <c:pt idx="30">
                  <c:v>2.1486990000000001</c:v>
                </c:pt>
                <c:pt idx="31">
                  <c:v>2.1030820000000001</c:v>
                </c:pt>
                <c:pt idx="32">
                  <c:v>2.0678670000000001</c:v>
                </c:pt>
                <c:pt idx="33">
                  <c:v>2.1127739999999999</c:v>
                </c:pt>
                <c:pt idx="34">
                  <c:v>2.2385120000000001</c:v>
                </c:pt>
                <c:pt idx="35">
                  <c:v>2.0446800000000001</c:v>
                </c:pt>
                <c:pt idx="36">
                  <c:v>2.2482570000000002</c:v>
                </c:pt>
                <c:pt idx="37">
                  <c:v>2.164431</c:v>
                </c:pt>
                <c:pt idx="38">
                  <c:v>2.0918169999999998</c:v>
                </c:pt>
                <c:pt idx="39">
                  <c:v>2.0895869999999999</c:v>
                </c:pt>
                <c:pt idx="40">
                  <c:v>2.3612570000000002</c:v>
                </c:pt>
                <c:pt idx="41">
                  <c:v>2.1007989999999999</c:v>
                </c:pt>
                <c:pt idx="42">
                  <c:v>2.0768490000000002</c:v>
                </c:pt>
                <c:pt idx="43">
                  <c:v>2.8334429999999999</c:v>
                </c:pt>
                <c:pt idx="44">
                  <c:v>3.7437420000000001</c:v>
                </c:pt>
                <c:pt idx="45">
                  <c:v>4.324287</c:v>
                </c:pt>
                <c:pt idx="46">
                  <c:v>5.1310960000000003</c:v>
                </c:pt>
                <c:pt idx="47">
                  <c:v>5.7372930000000002</c:v>
                </c:pt>
                <c:pt idx="48">
                  <c:v>6.3643559999999999</c:v>
                </c:pt>
                <c:pt idx="49">
                  <c:v>7.0876489999999999</c:v>
                </c:pt>
                <c:pt idx="50">
                  <c:v>7.9416089999999997</c:v>
                </c:pt>
                <c:pt idx="51">
                  <c:v>8.4304559999999995</c:v>
                </c:pt>
                <c:pt idx="52">
                  <c:v>9.1663750000000004</c:v>
                </c:pt>
                <c:pt idx="53">
                  <c:v>9.7917310000000004</c:v>
                </c:pt>
                <c:pt idx="54">
                  <c:v>10.485811</c:v>
                </c:pt>
                <c:pt idx="55">
                  <c:v>11.176876999999999</c:v>
                </c:pt>
                <c:pt idx="56">
                  <c:v>11.987417000000001</c:v>
                </c:pt>
                <c:pt idx="57">
                  <c:v>12.543601000000001</c:v>
                </c:pt>
                <c:pt idx="58">
                  <c:v>13.203823</c:v>
                </c:pt>
                <c:pt idx="59">
                  <c:v>13.878268</c:v>
                </c:pt>
                <c:pt idx="60">
                  <c:v>14.713632</c:v>
                </c:pt>
                <c:pt idx="61">
                  <c:v>15.35088</c:v>
                </c:pt>
                <c:pt idx="62">
                  <c:v>16.130407999999999</c:v>
                </c:pt>
                <c:pt idx="63">
                  <c:v>16.715795</c:v>
                </c:pt>
                <c:pt idx="64">
                  <c:v>17.396747999999999</c:v>
                </c:pt>
                <c:pt idx="65">
                  <c:v>18.017434999999999</c:v>
                </c:pt>
                <c:pt idx="66">
                  <c:v>18.814366</c:v>
                </c:pt>
                <c:pt idx="67">
                  <c:v>19.406222</c:v>
                </c:pt>
                <c:pt idx="68">
                  <c:v>20.221385000000001</c:v>
                </c:pt>
                <c:pt idx="69">
                  <c:v>20.728242000000002</c:v>
                </c:pt>
                <c:pt idx="70">
                  <c:v>21.635635000000001</c:v>
                </c:pt>
                <c:pt idx="71">
                  <c:v>22.237667999999999</c:v>
                </c:pt>
                <c:pt idx="72">
                  <c:v>22.908852</c:v>
                </c:pt>
                <c:pt idx="73">
                  <c:v>23.674339</c:v>
                </c:pt>
                <c:pt idx="74">
                  <c:v>24.381246999999998</c:v>
                </c:pt>
                <c:pt idx="75">
                  <c:v>24.979990999999998</c:v>
                </c:pt>
                <c:pt idx="76">
                  <c:v>25.724257000000001</c:v>
                </c:pt>
                <c:pt idx="77">
                  <c:v>26.428190000000001</c:v>
                </c:pt>
                <c:pt idx="78">
                  <c:v>27.065629999999999</c:v>
                </c:pt>
                <c:pt idx="79">
                  <c:v>27.738558999999999</c:v>
                </c:pt>
                <c:pt idx="80">
                  <c:v>28.430056</c:v>
                </c:pt>
                <c:pt idx="81">
                  <c:v>29.156144000000001</c:v>
                </c:pt>
                <c:pt idx="82">
                  <c:v>29.738952000000001</c:v>
                </c:pt>
                <c:pt idx="83">
                  <c:v>30.531756999999999</c:v>
                </c:pt>
                <c:pt idx="84">
                  <c:v>31.181875999999999</c:v>
                </c:pt>
                <c:pt idx="85">
                  <c:v>31.972878000000001</c:v>
                </c:pt>
                <c:pt idx="86">
                  <c:v>32.579540000000001</c:v>
                </c:pt>
                <c:pt idx="87">
                  <c:v>33.381523999999999</c:v>
                </c:pt>
                <c:pt idx="88">
                  <c:v>34.013182999999998</c:v>
                </c:pt>
                <c:pt idx="89">
                  <c:v>34.693871000000001</c:v>
                </c:pt>
                <c:pt idx="90">
                  <c:v>35.437339999999999</c:v>
                </c:pt>
                <c:pt idx="91">
                  <c:v>36.130665</c:v>
                </c:pt>
                <c:pt idx="92">
                  <c:v>36.702710000000003</c:v>
                </c:pt>
                <c:pt idx="93">
                  <c:v>37.490513</c:v>
                </c:pt>
                <c:pt idx="94">
                  <c:v>38.199072999999999</c:v>
                </c:pt>
                <c:pt idx="95">
                  <c:v>39.028319000000003</c:v>
                </c:pt>
                <c:pt idx="96">
                  <c:v>39.568348</c:v>
                </c:pt>
                <c:pt idx="97">
                  <c:v>40.475000999999999</c:v>
                </c:pt>
                <c:pt idx="98">
                  <c:v>41.139035999999997</c:v>
                </c:pt>
                <c:pt idx="99">
                  <c:v>41.761021</c:v>
                </c:pt>
                <c:pt idx="100">
                  <c:v>42.385274000000003</c:v>
                </c:pt>
                <c:pt idx="101">
                  <c:v>43.148083999999997</c:v>
                </c:pt>
                <c:pt idx="102">
                  <c:v>43.794516000000002</c:v>
                </c:pt>
                <c:pt idx="103">
                  <c:v>44.605770999999997</c:v>
                </c:pt>
                <c:pt idx="104">
                  <c:v>45.204963999999997</c:v>
                </c:pt>
                <c:pt idx="105">
                  <c:v>45.823388999999999</c:v>
                </c:pt>
                <c:pt idx="106">
                  <c:v>46.614668000000002</c:v>
                </c:pt>
                <c:pt idx="107">
                  <c:v>47.292828</c:v>
                </c:pt>
                <c:pt idx="108">
                  <c:v>47.976250999999998</c:v>
                </c:pt>
                <c:pt idx="109">
                  <c:v>48.796663000000002</c:v>
                </c:pt>
                <c:pt idx="110">
                  <c:v>49.476165999999999</c:v>
                </c:pt>
                <c:pt idx="111">
                  <c:v>50.105989999999998</c:v>
                </c:pt>
                <c:pt idx="112">
                  <c:v>50.762560000000001</c:v>
                </c:pt>
                <c:pt idx="113">
                  <c:v>51.484267000000003</c:v>
                </c:pt>
                <c:pt idx="114">
                  <c:v>52.097886000000003</c:v>
                </c:pt>
                <c:pt idx="115">
                  <c:v>52.946460999999999</c:v>
                </c:pt>
                <c:pt idx="116">
                  <c:v>53.518071999999997</c:v>
                </c:pt>
                <c:pt idx="117">
                  <c:v>54.292706000000003</c:v>
                </c:pt>
                <c:pt idx="118">
                  <c:v>54.996403000000001</c:v>
                </c:pt>
                <c:pt idx="119">
                  <c:v>55.744878999999997</c:v>
                </c:pt>
                <c:pt idx="120">
                  <c:v>56.471547999999999</c:v>
                </c:pt>
                <c:pt idx="121">
                  <c:v>57.204191000000002</c:v>
                </c:pt>
                <c:pt idx="122">
                  <c:v>57.920138999999999</c:v>
                </c:pt>
                <c:pt idx="123">
                  <c:v>58.538561000000001</c:v>
                </c:pt>
                <c:pt idx="124">
                  <c:v>59.233096000000003</c:v>
                </c:pt>
                <c:pt idx="125">
                  <c:v>59.969883000000003</c:v>
                </c:pt>
                <c:pt idx="126">
                  <c:v>60.605013999999997</c:v>
                </c:pt>
                <c:pt idx="127">
                  <c:v>61.590969000000001</c:v>
                </c:pt>
                <c:pt idx="128">
                  <c:v>62.089782</c:v>
                </c:pt>
                <c:pt idx="129">
                  <c:v>62.714900999999998</c:v>
                </c:pt>
                <c:pt idx="130">
                  <c:v>63.347715999999998</c:v>
                </c:pt>
                <c:pt idx="131">
                  <c:v>64.104544000000004</c:v>
                </c:pt>
                <c:pt idx="132">
                  <c:v>64.936824999999999</c:v>
                </c:pt>
                <c:pt idx="133">
                  <c:v>65.690675999999996</c:v>
                </c:pt>
                <c:pt idx="134">
                  <c:v>66.247685000000004</c:v>
                </c:pt>
                <c:pt idx="135">
                  <c:v>67.090653000000003</c:v>
                </c:pt>
                <c:pt idx="136">
                  <c:v>67.658045999999999</c:v>
                </c:pt>
                <c:pt idx="137">
                  <c:v>68.549404999999993</c:v>
                </c:pt>
                <c:pt idx="138">
                  <c:v>69.036450000000002</c:v>
                </c:pt>
                <c:pt idx="139">
                  <c:v>69.799010999999993</c:v>
                </c:pt>
                <c:pt idx="140">
                  <c:v>70.511947000000006</c:v>
                </c:pt>
                <c:pt idx="141">
                  <c:v>71.228746000000001</c:v>
                </c:pt>
                <c:pt idx="142">
                  <c:v>71.726607999999999</c:v>
                </c:pt>
                <c:pt idx="143">
                  <c:v>72.552698000000007</c:v>
                </c:pt>
                <c:pt idx="144">
                  <c:v>73.257035999999999</c:v>
                </c:pt>
                <c:pt idx="145">
                  <c:v>74.006877000000003</c:v>
                </c:pt>
                <c:pt idx="146">
                  <c:v>74.662677000000002</c:v>
                </c:pt>
                <c:pt idx="147">
                  <c:v>75.501400000000004</c:v>
                </c:pt>
                <c:pt idx="148">
                  <c:v>76.269998000000001</c:v>
                </c:pt>
                <c:pt idx="149">
                  <c:v>76.785002000000006</c:v>
                </c:pt>
                <c:pt idx="150">
                  <c:v>77.684236999999996</c:v>
                </c:pt>
                <c:pt idx="151">
                  <c:v>78.281206999999995</c:v>
                </c:pt>
                <c:pt idx="152">
                  <c:v>78.975595999999996</c:v>
                </c:pt>
                <c:pt idx="153">
                  <c:v>79.703290999999993</c:v>
                </c:pt>
                <c:pt idx="154">
                  <c:v>80.290769999999995</c:v>
                </c:pt>
                <c:pt idx="155">
                  <c:v>81.165790000000001</c:v>
                </c:pt>
                <c:pt idx="156">
                  <c:v>81.801074999999997</c:v>
                </c:pt>
                <c:pt idx="157">
                  <c:v>82.465881999999993</c:v>
                </c:pt>
                <c:pt idx="158">
                  <c:v>83.273955999999998</c:v>
                </c:pt>
                <c:pt idx="159">
                  <c:v>83.973535999999996</c:v>
                </c:pt>
                <c:pt idx="160">
                  <c:v>84.561053999999999</c:v>
                </c:pt>
                <c:pt idx="161">
                  <c:v>85.320145999999994</c:v>
                </c:pt>
                <c:pt idx="162">
                  <c:v>86.170114999999996</c:v>
                </c:pt>
                <c:pt idx="163">
                  <c:v>86.816308000000006</c:v>
                </c:pt>
                <c:pt idx="164">
                  <c:v>87.537871999999993</c:v>
                </c:pt>
                <c:pt idx="165">
                  <c:v>88.201566</c:v>
                </c:pt>
                <c:pt idx="166">
                  <c:v>88.822931999999994</c:v>
                </c:pt>
                <c:pt idx="167">
                  <c:v>89.467832000000001</c:v>
                </c:pt>
                <c:pt idx="168">
                  <c:v>90.279442000000003</c:v>
                </c:pt>
                <c:pt idx="169">
                  <c:v>90.900087999999997</c:v>
                </c:pt>
                <c:pt idx="170">
                  <c:v>91.804672999999994</c:v>
                </c:pt>
                <c:pt idx="171">
                  <c:v>92.358204999999998</c:v>
                </c:pt>
                <c:pt idx="172">
                  <c:v>93.019358999999994</c:v>
                </c:pt>
                <c:pt idx="173">
                  <c:v>93.971760000000003</c:v>
                </c:pt>
                <c:pt idx="174">
                  <c:v>94.560703000000004</c:v>
                </c:pt>
                <c:pt idx="175">
                  <c:v>95.220979</c:v>
                </c:pt>
                <c:pt idx="176">
                  <c:v>95.967191</c:v>
                </c:pt>
                <c:pt idx="177">
                  <c:v>96.662931</c:v>
                </c:pt>
                <c:pt idx="178">
                  <c:v>97.370549999999994</c:v>
                </c:pt>
                <c:pt idx="179">
                  <c:v>98.038194000000004</c:v>
                </c:pt>
                <c:pt idx="180">
                  <c:v>98.777593999999993</c:v>
                </c:pt>
                <c:pt idx="181">
                  <c:v>99.513585000000006</c:v>
                </c:pt>
                <c:pt idx="182">
                  <c:v>100.171322</c:v>
                </c:pt>
                <c:pt idx="183">
                  <c:v>100.79958999999999</c:v>
                </c:pt>
                <c:pt idx="184">
                  <c:v>101.59632000000001</c:v>
                </c:pt>
                <c:pt idx="185">
                  <c:v>102.411385</c:v>
                </c:pt>
                <c:pt idx="186">
                  <c:v>103.145667</c:v>
                </c:pt>
                <c:pt idx="187">
                  <c:v>103.683708</c:v>
                </c:pt>
                <c:pt idx="188">
                  <c:v>104.31164099999999</c:v>
                </c:pt>
                <c:pt idx="189">
                  <c:v>105.126097</c:v>
                </c:pt>
                <c:pt idx="190">
                  <c:v>105.817736</c:v>
                </c:pt>
                <c:pt idx="191">
                  <c:v>106.525254</c:v>
                </c:pt>
                <c:pt idx="192">
                  <c:v>107.22636900000001</c:v>
                </c:pt>
                <c:pt idx="193">
                  <c:v>107.816847</c:v>
                </c:pt>
                <c:pt idx="194">
                  <c:v>108.624239</c:v>
                </c:pt>
                <c:pt idx="195">
                  <c:v>109.404571</c:v>
                </c:pt>
                <c:pt idx="196">
                  <c:v>109.98309999999999</c:v>
                </c:pt>
                <c:pt idx="197">
                  <c:v>110.740156</c:v>
                </c:pt>
                <c:pt idx="198">
                  <c:v>111.575424</c:v>
                </c:pt>
                <c:pt idx="199">
                  <c:v>112.407983</c:v>
                </c:pt>
                <c:pt idx="200">
                  <c:v>112.90031999999999</c:v>
                </c:pt>
                <c:pt idx="201">
                  <c:v>113.689398</c:v>
                </c:pt>
                <c:pt idx="202">
                  <c:v>114.271575</c:v>
                </c:pt>
                <c:pt idx="203">
                  <c:v>115.149552</c:v>
                </c:pt>
                <c:pt idx="204">
                  <c:v>115.633213</c:v>
                </c:pt>
                <c:pt idx="205">
                  <c:v>116.239035</c:v>
                </c:pt>
                <c:pt idx="206">
                  <c:v>117.000613</c:v>
                </c:pt>
                <c:pt idx="207">
                  <c:v>117.755788</c:v>
                </c:pt>
                <c:pt idx="208">
                  <c:v>118.43079299999999</c:v>
                </c:pt>
                <c:pt idx="209">
                  <c:v>119.190757</c:v>
                </c:pt>
                <c:pt idx="210">
                  <c:v>119.917767</c:v>
                </c:pt>
                <c:pt idx="211">
                  <c:v>120.78727499999999</c:v>
                </c:pt>
                <c:pt idx="212">
                  <c:v>121.479787</c:v>
                </c:pt>
                <c:pt idx="213">
                  <c:v>122.28561999999999</c:v>
                </c:pt>
                <c:pt idx="214">
                  <c:v>122.753736</c:v>
                </c:pt>
                <c:pt idx="215">
                  <c:v>123.626859</c:v>
                </c:pt>
                <c:pt idx="216">
                  <c:v>124.270381</c:v>
                </c:pt>
                <c:pt idx="217">
                  <c:v>124.909811</c:v>
                </c:pt>
                <c:pt idx="218">
                  <c:v>125.456091</c:v>
                </c:pt>
                <c:pt idx="219">
                  <c:v>126.200782</c:v>
                </c:pt>
                <c:pt idx="220">
                  <c:v>127.11182599999999</c:v>
                </c:pt>
                <c:pt idx="221">
                  <c:v>127.81603</c:v>
                </c:pt>
                <c:pt idx="222">
                  <c:v>128.377869</c:v>
                </c:pt>
                <c:pt idx="223">
                  <c:v>129.29691099999999</c:v>
                </c:pt>
                <c:pt idx="224">
                  <c:v>129.98915199999999</c:v>
                </c:pt>
                <c:pt idx="225">
                  <c:v>130.677299</c:v>
                </c:pt>
                <c:pt idx="226">
                  <c:v>131.48602399999999</c:v>
                </c:pt>
                <c:pt idx="227">
                  <c:v>132.07424499999999</c:v>
                </c:pt>
                <c:pt idx="228">
                  <c:v>132.660787</c:v>
                </c:pt>
                <c:pt idx="229">
                  <c:v>133.35020800000001</c:v>
                </c:pt>
                <c:pt idx="230">
                  <c:v>134.19734299999999</c:v>
                </c:pt>
                <c:pt idx="231">
                  <c:v>134.725751</c:v>
                </c:pt>
                <c:pt idx="232">
                  <c:v>135.75177199999999</c:v>
                </c:pt>
                <c:pt idx="233">
                  <c:v>136.177729</c:v>
                </c:pt>
                <c:pt idx="234">
                  <c:v>136.77348000000001</c:v>
                </c:pt>
                <c:pt idx="235">
                  <c:v>137.643271</c:v>
                </c:pt>
                <c:pt idx="236">
                  <c:v>138.58658800000001</c:v>
                </c:pt>
                <c:pt idx="237">
                  <c:v>139.25287599999999</c:v>
                </c:pt>
                <c:pt idx="238">
                  <c:v>139.91234900000001</c:v>
                </c:pt>
                <c:pt idx="239">
                  <c:v>140.54019700000001</c:v>
                </c:pt>
                <c:pt idx="240">
                  <c:v>141.22352100000001</c:v>
                </c:pt>
                <c:pt idx="241">
                  <c:v>141.920704</c:v>
                </c:pt>
                <c:pt idx="242">
                  <c:v>142.643733</c:v>
                </c:pt>
                <c:pt idx="243">
                  <c:v>143.20878400000001</c:v>
                </c:pt>
                <c:pt idx="244">
                  <c:v>144.001149</c:v>
                </c:pt>
                <c:pt idx="245">
                  <c:v>144.59304499999999</c:v>
                </c:pt>
                <c:pt idx="246">
                  <c:v>145.453846</c:v>
                </c:pt>
                <c:pt idx="247">
                  <c:v>146.159087</c:v>
                </c:pt>
                <c:pt idx="248">
                  <c:v>146.875203</c:v>
                </c:pt>
                <c:pt idx="249">
                  <c:v>147.68602000000001</c:v>
                </c:pt>
                <c:pt idx="250">
                  <c:v>148.34568400000001</c:v>
                </c:pt>
                <c:pt idx="251">
                  <c:v>149.178617</c:v>
                </c:pt>
                <c:pt idx="252">
                  <c:v>149.772582</c:v>
                </c:pt>
                <c:pt idx="253">
                  <c:v>150.355887</c:v>
                </c:pt>
                <c:pt idx="254">
                  <c:v>151.175544</c:v>
                </c:pt>
                <c:pt idx="255">
                  <c:v>151.773718</c:v>
                </c:pt>
                <c:pt idx="256">
                  <c:v>152.62894</c:v>
                </c:pt>
                <c:pt idx="257">
                  <c:v>153.18294800000001</c:v>
                </c:pt>
                <c:pt idx="258">
                  <c:v>153.976358</c:v>
                </c:pt>
                <c:pt idx="259">
                  <c:v>154.496756</c:v>
                </c:pt>
                <c:pt idx="260">
                  <c:v>155.51912100000001</c:v>
                </c:pt>
                <c:pt idx="261">
                  <c:v>156.22897800000001</c:v>
                </c:pt>
                <c:pt idx="262">
                  <c:v>156.816034</c:v>
                </c:pt>
                <c:pt idx="263">
                  <c:v>157.470955</c:v>
                </c:pt>
                <c:pt idx="264">
                  <c:v>158.06132700000001</c:v>
                </c:pt>
                <c:pt idx="265">
                  <c:v>158.979873</c:v>
                </c:pt>
                <c:pt idx="266">
                  <c:v>159.642259</c:v>
                </c:pt>
                <c:pt idx="267">
                  <c:v>160.24907999999999</c:v>
                </c:pt>
                <c:pt idx="268">
                  <c:v>161.12898000000001</c:v>
                </c:pt>
                <c:pt idx="269">
                  <c:v>161.82877099999999</c:v>
                </c:pt>
                <c:pt idx="270">
                  <c:v>162.54484600000001</c:v>
                </c:pt>
                <c:pt idx="271">
                  <c:v>163.19092000000001</c:v>
                </c:pt>
                <c:pt idx="272">
                  <c:v>163.70850999999999</c:v>
                </c:pt>
                <c:pt idx="273">
                  <c:v>164.85698500000001</c:v>
                </c:pt>
                <c:pt idx="274">
                  <c:v>165.42343500000001</c:v>
                </c:pt>
                <c:pt idx="275">
                  <c:v>166.001485</c:v>
                </c:pt>
                <c:pt idx="276">
                  <c:v>166.87364199999999</c:v>
                </c:pt>
                <c:pt idx="277">
                  <c:v>167.45700099999999</c:v>
                </c:pt>
                <c:pt idx="278">
                  <c:v>168.13004100000001</c:v>
                </c:pt>
                <c:pt idx="279">
                  <c:v>168.72149200000001</c:v>
                </c:pt>
                <c:pt idx="280">
                  <c:v>169.46953999999999</c:v>
                </c:pt>
                <c:pt idx="281">
                  <c:v>170.21311299999999</c:v>
                </c:pt>
                <c:pt idx="282">
                  <c:v>170.871182</c:v>
                </c:pt>
                <c:pt idx="283">
                  <c:v>171.741039</c:v>
                </c:pt>
                <c:pt idx="284">
                  <c:v>172.19543200000001</c:v>
                </c:pt>
                <c:pt idx="285">
                  <c:v>173.188512</c:v>
                </c:pt>
                <c:pt idx="286">
                  <c:v>173.95182700000001</c:v>
                </c:pt>
                <c:pt idx="287">
                  <c:v>174.75823299999999</c:v>
                </c:pt>
                <c:pt idx="288">
                  <c:v>175.20731499999999</c:v>
                </c:pt>
                <c:pt idx="289">
                  <c:v>175.84584699999999</c:v>
                </c:pt>
                <c:pt idx="290">
                  <c:v>176.53578400000001</c:v>
                </c:pt>
                <c:pt idx="291">
                  <c:v>177.25737599999999</c:v>
                </c:pt>
                <c:pt idx="292">
                  <c:v>177.94435799999999</c:v>
                </c:pt>
                <c:pt idx="293">
                  <c:v>178.66259400000001</c:v>
                </c:pt>
                <c:pt idx="294">
                  <c:v>179.24742499999999</c:v>
                </c:pt>
                <c:pt idx="295">
                  <c:v>180.149147</c:v>
                </c:pt>
                <c:pt idx="296">
                  <c:v>180.75782899999999</c:v>
                </c:pt>
                <c:pt idx="297">
                  <c:v>181.55343999999999</c:v>
                </c:pt>
                <c:pt idx="298">
                  <c:v>182.26861199999999</c:v>
                </c:pt>
                <c:pt idx="299">
                  <c:v>182.98029700000001</c:v>
                </c:pt>
                <c:pt idx="300">
                  <c:v>183.66336100000001</c:v>
                </c:pt>
                <c:pt idx="301">
                  <c:v>184.53327300000001</c:v>
                </c:pt>
                <c:pt idx="302">
                  <c:v>184.94960900000001</c:v>
                </c:pt>
                <c:pt idx="303">
                  <c:v>185.77433300000001</c:v>
                </c:pt>
                <c:pt idx="304">
                  <c:v>186.41775200000001</c:v>
                </c:pt>
                <c:pt idx="305">
                  <c:v>187.019655</c:v>
                </c:pt>
                <c:pt idx="306">
                  <c:v>187.689392</c:v>
                </c:pt>
                <c:pt idx="307">
                  <c:v>188.39038199999999</c:v>
                </c:pt>
                <c:pt idx="308">
                  <c:v>189.31470200000001</c:v>
                </c:pt>
                <c:pt idx="309">
                  <c:v>190.093694</c:v>
                </c:pt>
                <c:pt idx="310">
                  <c:v>190.63520700000001</c:v>
                </c:pt>
                <c:pt idx="311">
                  <c:v>191.49096700000001</c:v>
                </c:pt>
                <c:pt idx="312">
                  <c:v>192.35161500000001</c:v>
                </c:pt>
                <c:pt idx="313">
                  <c:v>192.84859499999999</c:v>
                </c:pt>
                <c:pt idx="314">
                  <c:v>193.580276</c:v>
                </c:pt>
                <c:pt idx="315">
                  <c:v>194.26237900000001</c:v>
                </c:pt>
                <c:pt idx="316">
                  <c:v>195.02962299999999</c:v>
                </c:pt>
                <c:pt idx="317">
                  <c:v>195.6934</c:v>
                </c:pt>
                <c:pt idx="318">
                  <c:v>196.394418</c:v>
                </c:pt>
                <c:pt idx="319">
                  <c:v>197.072801</c:v>
                </c:pt>
                <c:pt idx="320">
                  <c:v>197.74159499999999</c:v>
                </c:pt>
                <c:pt idx="321">
                  <c:v>197.68172000000001</c:v>
                </c:pt>
                <c:pt idx="322">
                  <c:v>197.765545</c:v>
                </c:pt>
                <c:pt idx="323">
                  <c:v>197.69369499999999</c:v>
                </c:pt>
                <c:pt idx="324">
                  <c:v>197.86327</c:v>
                </c:pt>
                <c:pt idx="325">
                  <c:v>197.663757</c:v>
                </c:pt>
                <c:pt idx="326">
                  <c:v>197.70567</c:v>
                </c:pt>
                <c:pt idx="327">
                  <c:v>197.702676</c:v>
                </c:pt>
                <c:pt idx="328">
                  <c:v>197.69070099999999</c:v>
                </c:pt>
                <c:pt idx="329">
                  <c:v>197.77345700000001</c:v>
                </c:pt>
                <c:pt idx="330">
                  <c:v>197.69070099999999</c:v>
                </c:pt>
                <c:pt idx="331">
                  <c:v>197.58591899999999</c:v>
                </c:pt>
                <c:pt idx="332">
                  <c:v>197.63980699999999</c:v>
                </c:pt>
                <c:pt idx="333">
                  <c:v>197.657769</c:v>
                </c:pt>
                <c:pt idx="334">
                  <c:v>197.78243800000001</c:v>
                </c:pt>
                <c:pt idx="335">
                  <c:v>197.63681299999999</c:v>
                </c:pt>
                <c:pt idx="336">
                  <c:v>197.81537</c:v>
                </c:pt>
                <c:pt idx="337">
                  <c:v>197.83033800000001</c:v>
                </c:pt>
                <c:pt idx="338">
                  <c:v>197.68471299999999</c:v>
                </c:pt>
                <c:pt idx="339">
                  <c:v>197.79441299999999</c:v>
                </c:pt>
                <c:pt idx="340">
                  <c:v>197.41040899999999</c:v>
                </c:pt>
                <c:pt idx="341">
                  <c:v>197.71956900000001</c:v>
                </c:pt>
                <c:pt idx="342">
                  <c:v>197.62483800000001</c:v>
                </c:pt>
                <c:pt idx="343">
                  <c:v>197.58292499999999</c:v>
                </c:pt>
                <c:pt idx="344">
                  <c:v>197.597894</c:v>
                </c:pt>
                <c:pt idx="345">
                  <c:v>197.606875</c:v>
                </c:pt>
                <c:pt idx="346">
                  <c:v>197.45830900000001</c:v>
                </c:pt>
                <c:pt idx="347">
                  <c:v>197.44334000000001</c:v>
                </c:pt>
                <c:pt idx="348">
                  <c:v>197.57095000000001</c:v>
                </c:pt>
                <c:pt idx="349">
                  <c:v>197.74351899999999</c:v>
                </c:pt>
                <c:pt idx="350">
                  <c:v>197.71956900000001</c:v>
                </c:pt>
                <c:pt idx="351">
                  <c:v>197.71657500000001</c:v>
                </c:pt>
                <c:pt idx="352">
                  <c:v>197.64279999999999</c:v>
                </c:pt>
                <c:pt idx="353">
                  <c:v>197.57095000000001</c:v>
                </c:pt>
                <c:pt idx="354">
                  <c:v>197.57394400000001</c:v>
                </c:pt>
                <c:pt idx="355">
                  <c:v>197.549993</c:v>
                </c:pt>
                <c:pt idx="356">
                  <c:v>197.44932800000001</c:v>
                </c:pt>
                <c:pt idx="357">
                  <c:v>197.57993099999999</c:v>
                </c:pt>
                <c:pt idx="358">
                  <c:v>197.549993</c:v>
                </c:pt>
                <c:pt idx="359">
                  <c:v>197.40442100000001</c:v>
                </c:pt>
                <c:pt idx="360">
                  <c:v>197.544006</c:v>
                </c:pt>
                <c:pt idx="361">
                  <c:v>197.63274899999999</c:v>
                </c:pt>
                <c:pt idx="362">
                  <c:v>197.77345700000001</c:v>
                </c:pt>
                <c:pt idx="363">
                  <c:v>197.73154400000001</c:v>
                </c:pt>
                <c:pt idx="364">
                  <c:v>197.57095000000001</c:v>
                </c:pt>
                <c:pt idx="365">
                  <c:v>197.57394400000001</c:v>
                </c:pt>
                <c:pt idx="366">
                  <c:v>197.72256300000001</c:v>
                </c:pt>
                <c:pt idx="367">
                  <c:v>197.52304899999999</c:v>
                </c:pt>
                <c:pt idx="368">
                  <c:v>197.53502499999999</c:v>
                </c:pt>
                <c:pt idx="369">
                  <c:v>197.52304899999999</c:v>
                </c:pt>
                <c:pt idx="370">
                  <c:v>197.56795600000001</c:v>
                </c:pt>
                <c:pt idx="371">
                  <c:v>197.54101199999999</c:v>
                </c:pt>
                <c:pt idx="372">
                  <c:v>197.39244600000001</c:v>
                </c:pt>
                <c:pt idx="373">
                  <c:v>197.51706200000001</c:v>
                </c:pt>
                <c:pt idx="374">
                  <c:v>197.54101199999999</c:v>
                </c:pt>
                <c:pt idx="375">
                  <c:v>197.659693</c:v>
                </c:pt>
                <c:pt idx="376">
                  <c:v>197.650712</c:v>
                </c:pt>
                <c:pt idx="377">
                  <c:v>197.68364299999999</c:v>
                </c:pt>
                <c:pt idx="378">
                  <c:v>197.82932099999999</c:v>
                </c:pt>
                <c:pt idx="379">
                  <c:v>197.508081</c:v>
                </c:pt>
                <c:pt idx="380">
                  <c:v>197.51706200000001</c:v>
                </c:pt>
                <c:pt idx="381">
                  <c:v>197.36849599999999</c:v>
                </c:pt>
                <c:pt idx="382">
                  <c:v>197.493112</c:v>
                </c:pt>
                <c:pt idx="383">
                  <c:v>197.52005600000001</c:v>
                </c:pt>
                <c:pt idx="384">
                  <c:v>197.51107400000001</c:v>
                </c:pt>
                <c:pt idx="385">
                  <c:v>197.547</c:v>
                </c:pt>
                <c:pt idx="386">
                  <c:v>197.7046</c:v>
                </c:pt>
                <c:pt idx="387">
                  <c:v>197.62376800000001</c:v>
                </c:pt>
                <c:pt idx="388">
                  <c:v>197.544006</c:v>
                </c:pt>
                <c:pt idx="389">
                  <c:v>197.63574299999999</c:v>
                </c:pt>
                <c:pt idx="390">
                  <c:v>197.608799</c:v>
                </c:pt>
                <c:pt idx="391">
                  <c:v>197.52304899999999</c:v>
                </c:pt>
                <c:pt idx="392">
                  <c:v>197.42724899999999</c:v>
                </c:pt>
                <c:pt idx="393">
                  <c:v>197.48712399999999</c:v>
                </c:pt>
                <c:pt idx="394">
                  <c:v>197.47215499999999</c:v>
                </c:pt>
                <c:pt idx="395">
                  <c:v>197.52304899999999</c:v>
                </c:pt>
                <c:pt idx="396">
                  <c:v>197.505087</c:v>
                </c:pt>
                <c:pt idx="397">
                  <c:v>197.451199</c:v>
                </c:pt>
                <c:pt idx="398">
                  <c:v>197.51107400000001</c:v>
                </c:pt>
                <c:pt idx="399">
                  <c:v>197.599818</c:v>
                </c:pt>
                <c:pt idx="400">
                  <c:v>197.48113699999999</c:v>
                </c:pt>
                <c:pt idx="401">
                  <c:v>197.46616800000001</c:v>
                </c:pt>
                <c:pt idx="402">
                  <c:v>197.45718600000001</c:v>
                </c:pt>
                <c:pt idx="403">
                  <c:v>197.62376800000001</c:v>
                </c:pt>
                <c:pt idx="404">
                  <c:v>197.63873699999999</c:v>
                </c:pt>
                <c:pt idx="405">
                  <c:v>197.394317</c:v>
                </c:pt>
                <c:pt idx="406">
                  <c:v>197.46018000000001</c:v>
                </c:pt>
                <c:pt idx="407">
                  <c:v>197.46616800000001</c:v>
                </c:pt>
                <c:pt idx="408">
                  <c:v>197.48712399999999</c:v>
                </c:pt>
                <c:pt idx="409">
                  <c:v>197.326583</c:v>
                </c:pt>
                <c:pt idx="410">
                  <c:v>197.29065800000001</c:v>
                </c:pt>
                <c:pt idx="411">
                  <c:v>197.445211</c:v>
                </c:pt>
                <c:pt idx="412">
                  <c:v>197.56389200000001</c:v>
                </c:pt>
                <c:pt idx="413">
                  <c:v>197.52604299999999</c:v>
                </c:pt>
                <c:pt idx="414">
                  <c:v>197.37934799999999</c:v>
                </c:pt>
                <c:pt idx="415">
                  <c:v>197.47215499999999</c:v>
                </c:pt>
                <c:pt idx="416">
                  <c:v>197.539942</c:v>
                </c:pt>
                <c:pt idx="417">
                  <c:v>197.542936</c:v>
                </c:pt>
                <c:pt idx="418">
                  <c:v>197.442218</c:v>
                </c:pt>
                <c:pt idx="419">
                  <c:v>197.451199</c:v>
                </c:pt>
                <c:pt idx="420">
                  <c:v>197.346417</c:v>
                </c:pt>
                <c:pt idx="421">
                  <c:v>197.46018000000001</c:v>
                </c:pt>
                <c:pt idx="422">
                  <c:v>197.33855800000001</c:v>
                </c:pt>
                <c:pt idx="423">
                  <c:v>197.42126099999999</c:v>
                </c:pt>
                <c:pt idx="424">
                  <c:v>197.688614</c:v>
                </c:pt>
                <c:pt idx="425">
                  <c:v>197.47514899999999</c:v>
                </c:pt>
                <c:pt idx="426">
                  <c:v>197.40329800000001</c:v>
                </c:pt>
                <c:pt idx="427">
                  <c:v>197.56089900000001</c:v>
                </c:pt>
                <c:pt idx="428">
                  <c:v>197.454193</c:v>
                </c:pt>
                <c:pt idx="429">
                  <c:v>197.400305</c:v>
                </c:pt>
                <c:pt idx="430">
                  <c:v>197.26371399999999</c:v>
                </c:pt>
                <c:pt idx="431">
                  <c:v>197.542936</c:v>
                </c:pt>
                <c:pt idx="432">
                  <c:v>197.45718600000001</c:v>
                </c:pt>
                <c:pt idx="433">
                  <c:v>197.41228000000001</c:v>
                </c:pt>
                <c:pt idx="434">
                  <c:v>197.46317400000001</c:v>
                </c:pt>
                <c:pt idx="435">
                  <c:v>197.33855800000001</c:v>
                </c:pt>
                <c:pt idx="436">
                  <c:v>197.57287400000001</c:v>
                </c:pt>
                <c:pt idx="437">
                  <c:v>197.55790500000001</c:v>
                </c:pt>
                <c:pt idx="438">
                  <c:v>197.445211</c:v>
                </c:pt>
                <c:pt idx="439">
                  <c:v>197.42724899999999</c:v>
                </c:pt>
                <c:pt idx="440">
                  <c:v>197.35839200000001</c:v>
                </c:pt>
                <c:pt idx="441">
                  <c:v>197.36138600000001</c:v>
                </c:pt>
                <c:pt idx="442">
                  <c:v>197.397311</c:v>
                </c:pt>
                <c:pt idx="443">
                  <c:v>197.40329800000001</c:v>
                </c:pt>
                <c:pt idx="444">
                  <c:v>197.536948</c:v>
                </c:pt>
                <c:pt idx="445">
                  <c:v>197.448205</c:v>
                </c:pt>
                <c:pt idx="446">
                  <c:v>197.448205</c:v>
                </c:pt>
                <c:pt idx="447">
                  <c:v>197.275689</c:v>
                </c:pt>
                <c:pt idx="448">
                  <c:v>197.542936</c:v>
                </c:pt>
                <c:pt idx="449">
                  <c:v>197.551917</c:v>
                </c:pt>
                <c:pt idx="450">
                  <c:v>197.47407899999999</c:v>
                </c:pt>
                <c:pt idx="451">
                  <c:v>197.56089900000001</c:v>
                </c:pt>
                <c:pt idx="452">
                  <c:v>197.40329800000001</c:v>
                </c:pt>
                <c:pt idx="453">
                  <c:v>197.394317</c:v>
                </c:pt>
                <c:pt idx="454">
                  <c:v>197.486054</c:v>
                </c:pt>
                <c:pt idx="455">
                  <c:v>197.41228000000001</c:v>
                </c:pt>
                <c:pt idx="456">
                  <c:v>197.349411</c:v>
                </c:pt>
                <c:pt idx="457">
                  <c:v>197.36437900000001</c:v>
                </c:pt>
                <c:pt idx="458">
                  <c:v>197.554911</c:v>
                </c:pt>
                <c:pt idx="459">
                  <c:v>197.36437900000001</c:v>
                </c:pt>
                <c:pt idx="460">
                  <c:v>197.42425499999999</c:v>
                </c:pt>
                <c:pt idx="461">
                  <c:v>197.554911</c:v>
                </c:pt>
                <c:pt idx="462">
                  <c:v>197.536948</c:v>
                </c:pt>
                <c:pt idx="463">
                  <c:v>197.590836</c:v>
                </c:pt>
                <c:pt idx="464">
                  <c:v>197.35240400000001</c:v>
                </c:pt>
                <c:pt idx="465">
                  <c:v>197.439224</c:v>
                </c:pt>
                <c:pt idx="466">
                  <c:v>197.385336</c:v>
                </c:pt>
                <c:pt idx="467">
                  <c:v>197.495036</c:v>
                </c:pt>
                <c:pt idx="468">
                  <c:v>197.25173799999999</c:v>
                </c:pt>
                <c:pt idx="469">
                  <c:v>197.19485700000001</c:v>
                </c:pt>
                <c:pt idx="470">
                  <c:v>197.36138600000001</c:v>
                </c:pt>
                <c:pt idx="471">
                  <c:v>197.37336099999999</c:v>
                </c:pt>
                <c:pt idx="472">
                  <c:v>197.41527400000001</c:v>
                </c:pt>
                <c:pt idx="473">
                  <c:v>197.42724899999999</c:v>
                </c:pt>
                <c:pt idx="474">
                  <c:v>197.628738</c:v>
                </c:pt>
                <c:pt idx="475">
                  <c:v>197.51000500000001</c:v>
                </c:pt>
                <c:pt idx="476">
                  <c:v>197.52198000000001</c:v>
                </c:pt>
                <c:pt idx="477">
                  <c:v>197.38833</c:v>
                </c:pt>
                <c:pt idx="478">
                  <c:v>197.40329800000001</c:v>
                </c:pt>
                <c:pt idx="479">
                  <c:v>197.504017</c:v>
                </c:pt>
                <c:pt idx="480">
                  <c:v>197.41228000000001</c:v>
                </c:pt>
                <c:pt idx="481">
                  <c:v>197.37635499999999</c:v>
                </c:pt>
                <c:pt idx="482">
                  <c:v>197.32845399999999</c:v>
                </c:pt>
                <c:pt idx="483">
                  <c:v>197.38234199999999</c:v>
                </c:pt>
                <c:pt idx="484">
                  <c:v>197.36437900000001</c:v>
                </c:pt>
                <c:pt idx="485">
                  <c:v>197.394317</c:v>
                </c:pt>
                <c:pt idx="486">
                  <c:v>197.35240400000001</c:v>
                </c:pt>
                <c:pt idx="487">
                  <c:v>197.57586800000001</c:v>
                </c:pt>
                <c:pt idx="488">
                  <c:v>197.52198000000001</c:v>
                </c:pt>
                <c:pt idx="489">
                  <c:v>197.36437900000001</c:v>
                </c:pt>
                <c:pt idx="490">
                  <c:v>197.40329800000001</c:v>
                </c:pt>
                <c:pt idx="491">
                  <c:v>197.43323599999999</c:v>
                </c:pt>
                <c:pt idx="492">
                  <c:v>197.492042</c:v>
                </c:pt>
                <c:pt idx="493">
                  <c:v>197.51599200000001</c:v>
                </c:pt>
                <c:pt idx="494">
                  <c:v>197.10322500000001</c:v>
                </c:pt>
                <c:pt idx="495">
                  <c:v>197.397311</c:v>
                </c:pt>
                <c:pt idx="496">
                  <c:v>197.52497299999999</c:v>
                </c:pt>
                <c:pt idx="497">
                  <c:v>197.51299800000001</c:v>
                </c:pt>
                <c:pt idx="498">
                  <c:v>197.37336099999999</c:v>
                </c:pt>
                <c:pt idx="499">
                  <c:v>197.48306099999999</c:v>
                </c:pt>
                <c:pt idx="500">
                  <c:v>197.495036</c:v>
                </c:pt>
                <c:pt idx="501">
                  <c:v>197.36437900000001</c:v>
                </c:pt>
                <c:pt idx="502">
                  <c:v>197.385336</c:v>
                </c:pt>
                <c:pt idx="503">
                  <c:v>197.51898600000001</c:v>
                </c:pt>
                <c:pt idx="504">
                  <c:v>197.37934799999999</c:v>
                </c:pt>
                <c:pt idx="505">
                  <c:v>197.391323</c:v>
                </c:pt>
                <c:pt idx="506">
                  <c:v>197.32246699999999</c:v>
                </c:pt>
                <c:pt idx="507">
                  <c:v>197.30151000000001</c:v>
                </c:pt>
                <c:pt idx="508">
                  <c:v>197.391323</c:v>
                </c:pt>
                <c:pt idx="509">
                  <c:v>197.26857899999999</c:v>
                </c:pt>
                <c:pt idx="510">
                  <c:v>197.40329800000001</c:v>
                </c:pt>
                <c:pt idx="511">
                  <c:v>197.32545999999999</c:v>
                </c:pt>
                <c:pt idx="512">
                  <c:v>197.536948</c:v>
                </c:pt>
                <c:pt idx="513">
                  <c:v>197.498029</c:v>
                </c:pt>
                <c:pt idx="514">
                  <c:v>197.56089900000001</c:v>
                </c:pt>
                <c:pt idx="515">
                  <c:v>197.35539800000001</c:v>
                </c:pt>
                <c:pt idx="516">
                  <c:v>197.35539800000001</c:v>
                </c:pt>
                <c:pt idx="517">
                  <c:v>197.31647899999999</c:v>
                </c:pt>
                <c:pt idx="518">
                  <c:v>197.451199</c:v>
                </c:pt>
                <c:pt idx="519">
                  <c:v>197.340429</c:v>
                </c:pt>
                <c:pt idx="520">
                  <c:v>197.400305</c:v>
                </c:pt>
                <c:pt idx="521">
                  <c:v>197.391323</c:v>
                </c:pt>
                <c:pt idx="522">
                  <c:v>197.35539800000001</c:v>
                </c:pt>
                <c:pt idx="523">
                  <c:v>197.36138600000001</c:v>
                </c:pt>
                <c:pt idx="524">
                  <c:v>197.51898600000001</c:v>
                </c:pt>
                <c:pt idx="525">
                  <c:v>197.551917</c:v>
                </c:pt>
                <c:pt idx="526">
                  <c:v>197.36138600000001</c:v>
                </c:pt>
                <c:pt idx="527">
                  <c:v>197.38833</c:v>
                </c:pt>
                <c:pt idx="528">
                  <c:v>197.41527400000001</c:v>
                </c:pt>
                <c:pt idx="529">
                  <c:v>197.45611700000001</c:v>
                </c:pt>
                <c:pt idx="530">
                  <c:v>197.35839200000001</c:v>
                </c:pt>
                <c:pt idx="531">
                  <c:v>197.224795</c:v>
                </c:pt>
                <c:pt idx="532">
                  <c:v>197.349411</c:v>
                </c:pt>
                <c:pt idx="533">
                  <c:v>197.385336</c:v>
                </c:pt>
                <c:pt idx="534">
                  <c:v>197.35839200000001</c:v>
                </c:pt>
                <c:pt idx="535">
                  <c:v>197.349411</c:v>
                </c:pt>
                <c:pt idx="536">
                  <c:v>197.36437900000001</c:v>
                </c:pt>
                <c:pt idx="537">
                  <c:v>197.346417</c:v>
                </c:pt>
                <c:pt idx="538">
                  <c:v>197.349411</c:v>
                </c:pt>
                <c:pt idx="539">
                  <c:v>197.41719800000001</c:v>
                </c:pt>
                <c:pt idx="540">
                  <c:v>197.346417</c:v>
                </c:pt>
                <c:pt idx="541">
                  <c:v>197.221801</c:v>
                </c:pt>
                <c:pt idx="542">
                  <c:v>197.337435</c:v>
                </c:pt>
                <c:pt idx="543">
                  <c:v>197.340429</c:v>
                </c:pt>
                <c:pt idx="544">
                  <c:v>197.35539800000001</c:v>
                </c:pt>
                <c:pt idx="545">
                  <c:v>197.30151000000001</c:v>
                </c:pt>
                <c:pt idx="546">
                  <c:v>197.19485700000001</c:v>
                </c:pt>
                <c:pt idx="547">
                  <c:v>197.394317</c:v>
                </c:pt>
                <c:pt idx="548">
                  <c:v>197.33144799999999</c:v>
                </c:pt>
                <c:pt idx="549">
                  <c:v>197.36138600000001</c:v>
                </c:pt>
                <c:pt idx="550">
                  <c:v>197.31947299999999</c:v>
                </c:pt>
                <c:pt idx="551">
                  <c:v>197.504017</c:v>
                </c:pt>
                <c:pt idx="552">
                  <c:v>197.35539800000001</c:v>
                </c:pt>
                <c:pt idx="553">
                  <c:v>197.46210400000001</c:v>
                </c:pt>
                <c:pt idx="554">
                  <c:v>197.394317</c:v>
                </c:pt>
                <c:pt idx="555">
                  <c:v>197.35839200000001</c:v>
                </c:pt>
                <c:pt idx="556">
                  <c:v>197.36737299999999</c:v>
                </c:pt>
                <c:pt idx="557">
                  <c:v>197.334442</c:v>
                </c:pt>
                <c:pt idx="558">
                  <c:v>197.349411</c:v>
                </c:pt>
                <c:pt idx="559">
                  <c:v>197.32545999999999</c:v>
                </c:pt>
                <c:pt idx="560">
                  <c:v>197.176894</c:v>
                </c:pt>
                <c:pt idx="561">
                  <c:v>197.394317</c:v>
                </c:pt>
                <c:pt idx="562">
                  <c:v>197.489048</c:v>
                </c:pt>
                <c:pt idx="563">
                  <c:v>197.492042</c:v>
                </c:pt>
                <c:pt idx="564">
                  <c:v>197.52796699999999</c:v>
                </c:pt>
                <c:pt idx="565">
                  <c:v>197.438154</c:v>
                </c:pt>
                <c:pt idx="566">
                  <c:v>197.498029</c:v>
                </c:pt>
                <c:pt idx="567">
                  <c:v>197.30151000000001</c:v>
                </c:pt>
                <c:pt idx="568">
                  <c:v>197.23377600000001</c:v>
                </c:pt>
                <c:pt idx="569">
                  <c:v>197.18587500000001</c:v>
                </c:pt>
                <c:pt idx="570">
                  <c:v>197.346417</c:v>
                </c:pt>
                <c:pt idx="571">
                  <c:v>197.36138600000001</c:v>
                </c:pt>
                <c:pt idx="572">
                  <c:v>197.29851600000001</c:v>
                </c:pt>
                <c:pt idx="573">
                  <c:v>197.31348500000001</c:v>
                </c:pt>
                <c:pt idx="574">
                  <c:v>197.394317</c:v>
                </c:pt>
                <c:pt idx="575">
                  <c:v>197.48006699999999</c:v>
                </c:pt>
                <c:pt idx="576">
                  <c:v>197.36138600000001</c:v>
                </c:pt>
                <c:pt idx="577">
                  <c:v>197.334442</c:v>
                </c:pt>
                <c:pt idx="578">
                  <c:v>197.47108499999999</c:v>
                </c:pt>
                <c:pt idx="579">
                  <c:v>197.343423</c:v>
                </c:pt>
                <c:pt idx="580">
                  <c:v>197.30450400000001</c:v>
                </c:pt>
                <c:pt idx="581">
                  <c:v>197.349411</c:v>
                </c:pt>
                <c:pt idx="582">
                  <c:v>197.346417</c:v>
                </c:pt>
                <c:pt idx="583">
                  <c:v>197.29851600000001</c:v>
                </c:pt>
                <c:pt idx="584">
                  <c:v>197.20683199999999</c:v>
                </c:pt>
                <c:pt idx="585">
                  <c:v>197.30151000000001</c:v>
                </c:pt>
                <c:pt idx="586">
                  <c:v>197.349411</c:v>
                </c:pt>
                <c:pt idx="587">
                  <c:v>197.36138600000001</c:v>
                </c:pt>
                <c:pt idx="588">
                  <c:v>197.334442</c:v>
                </c:pt>
                <c:pt idx="589">
                  <c:v>197.31647899999999</c:v>
                </c:pt>
                <c:pt idx="590">
                  <c:v>197.45911000000001</c:v>
                </c:pt>
                <c:pt idx="591">
                  <c:v>197.337435</c:v>
                </c:pt>
                <c:pt idx="592">
                  <c:v>197.45312300000001</c:v>
                </c:pt>
                <c:pt idx="593">
                  <c:v>197.176894</c:v>
                </c:pt>
                <c:pt idx="594">
                  <c:v>197.36437900000001</c:v>
                </c:pt>
                <c:pt idx="595">
                  <c:v>197.27456599999999</c:v>
                </c:pt>
                <c:pt idx="596">
                  <c:v>197.36138600000001</c:v>
                </c:pt>
                <c:pt idx="597">
                  <c:v>197.37336099999999</c:v>
                </c:pt>
                <c:pt idx="598">
                  <c:v>197.07628099999999</c:v>
                </c:pt>
                <c:pt idx="599">
                  <c:v>196.33450199999999</c:v>
                </c:pt>
                <c:pt idx="600">
                  <c:v>195.75400099999999</c:v>
                </c:pt>
                <c:pt idx="601">
                  <c:v>195.01159699999999</c:v>
                </c:pt>
                <c:pt idx="602">
                  <c:v>194.13502099999999</c:v>
                </c:pt>
                <c:pt idx="603">
                  <c:v>193.443411</c:v>
                </c:pt>
                <c:pt idx="604">
                  <c:v>192.76209800000001</c:v>
                </c:pt>
                <c:pt idx="605">
                  <c:v>192.10902100000001</c:v>
                </c:pt>
                <c:pt idx="606">
                  <c:v>191.32857300000001</c:v>
                </c:pt>
                <c:pt idx="607">
                  <c:v>190.45421899999999</c:v>
                </c:pt>
                <c:pt idx="608">
                  <c:v>189.78441799999999</c:v>
                </c:pt>
                <c:pt idx="609">
                  <c:v>188.877611</c:v>
                </c:pt>
                <c:pt idx="610">
                  <c:v>188.55814100000001</c:v>
                </c:pt>
                <c:pt idx="611">
                  <c:v>187.43733700000001</c:v>
                </c:pt>
                <c:pt idx="612">
                  <c:v>187.038614</c:v>
                </c:pt>
                <c:pt idx="613">
                  <c:v>186.36913999999999</c:v>
                </c:pt>
                <c:pt idx="614">
                  <c:v>185.68900600000001</c:v>
                </c:pt>
                <c:pt idx="615">
                  <c:v>184.94432499999999</c:v>
                </c:pt>
                <c:pt idx="616">
                  <c:v>184.06325100000001</c:v>
                </c:pt>
                <c:pt idx="617">
                  <c:v>183.31573900000001</c:v>
                </c:pt>
                <c:pt idx="618">
                  <c:v>182.70670200000001</c:v>
                </c:pt>
                <c:pt idx="619">
                  <c:v>181.899507</c:v>
                </c:pt>
                <c:pt idx="620">
                  <c:v>181.016368</c:v>
                </c:pt>
                <c:pt idx="621">
                  <c:v>180.64586299999999</c:v>
                </c:pt>
                <c:pt idx="622">
                  <c:v>179.74028100000001</c:v>
                </c:pt>
                <c:pt idx="623">
                  <c:v>178.99493799999999</c:v>
                </c:pt>
                <c:pt idx="624">
                  <c:v>178.47625099999999</c:v>
                </c:pt>
                <c:pt idx="625">
                  <c:v>177.754233</c:v>
                </c:pt>
                <c:pt idx="626">
                  <c:v>177.08741800000001</c:v>
                </c:pt>
                <c:pt idx="627">
                  <c:v>176.269217</c:v>
                </c:pt>
                <c:pt idx="628">
                  <c:v>175.59930800000001</c:v>
                </c:pt>
                <c:pt idx="629">
                  <c:v>174.96065300000001</c:v>
                </c:pt>
                <c:pt idx="630">
                  <c:v>174.10559000000001</c:v>
                </c:pt>
                <c:pt idx="631">
                  <c:v>173.43689800000001</c:v>
                </c:pt>
                <c:pt idx="632">
                  <c:v>172.58231499999999</c:v>
                </c:pt>
                <c:pt idx="633">
                  <c:v>171.93447800000001</c:v>
                </c:pt>
                <c:pt idx="634">
                  <c:v>170.97163900000001</c:v>
                </c:pt>
                <c:pt idx="635">
                  <c:v>170.42645099999999</c:v>
                </c:pt>
                <c:pt idx="636">
                  <c:v>169.888093</c:v>
                </c:pt>
                <c:pt idx="637">
                  <c:v>169.236538</c:v>
                </c:pt>
                <c:pt idx="638">
                  <c:v>168.637192</c:v>
                </c:pt>
                <c:pt idx="639">
                  <c:v>167.65960999999999</c:v>
                </c:pt>
                <c:pt idx="640">
                  <c:v>167.13764699999999</c:v>
                </c:pt>
                <c:pt idx="641">
                  <c:v>166.309878</c:v>
                </c:pt>
                <c:pt idx="642">
                  <c:v>165.492985</c:v>
                </c:pt>
                <c:pt idx="643">
                  <c:v>164.79773700000001</c:v>
                </c:pt>
                <c:pt idx="644">
                  <c:v>164.226516</c:v>
                </c:pt>
                <c:pt idx="645">
                  <c:v>163.28803400000001</c:v>
                </c:pt>
                <c:pt idx="646">
                  <c:v>162.62268900000001</c:v>
                </c:pt>
                <c:pt idx="647">
                  <c:v>161.946685</c:v>
                </c:pt>
                <c:pt idx="648">
                  <c:v>161.313909</c:v>
                </c:pt>
                <c:pt idx="649">
                  <c:v>160.538951</c:v>
                </c:pt>
                <c:pt idx="650">
                  <c:v>160.03733500000001</c:v>
                </c:pt>
                <c:pt idx="651">
                  <c:v>159.039624</c:v>
                </c:pt>
                <c:pt idx="652">
                  <c:v>158.590383</c:v>
                </c:pt>
                <c:pt idx="653">
                  <c:v>157.646782</c:v>
                </c:pt>
                <c:pt idx="654">
                  <c:v>157.097533</c:v>
                </c:pt>
                <c:pt idx="655">
                  <c:v>156.402905</c:v>
                </c:pt>
                <c:pt idx="656">
                  <c:v>155.32353900000001</c:v>
                </c:pt>
                <c:pt idx="657">
                  <c:v>154.73175900000001</c:v>
                </c:pt>
                <c:pt idx="658">
                  <c:v>153.98487700000001</c:v>
                </c:pt>
                <c:pt idx="659">
                  <c:v>153.425139</c:v>
                </c:pt>
                <c:pt idx="660">
                  <c:v>152.78918999999999</c:v>
                </c:pt>
                <c:pt idx="661">
                  <c:v>151.91563400000001</c:v>
                </c:pt>
                <c:pt idx="662">
                  <c:v>151.410158</c:v>
                </c:pt>
                <c:pt idx="663">
                  <c:v>150.743336</c:v>
                </c:pt>
                <c:pt idx="664">
                  <c:v>149.78065900000001</c:v>
                </c:pt>
                <c:pt idx="665">
                  <c:v>149.11899</c:v>
                </c:pt>
                <c:pt idx="666">
                  <c:v>148.46084400000001</c:v>
                </c:pt>
                <c:pt idx="667">
                  <c:v>147.64592300000001</c:v>
                </c:pt>
                <c:pt idx="668">
                  <c:v>146.89277100000001</c:v>
                </c:pt>
                <c:pt idx="669">
                  <c:v>146.14750100000001</c:v>
                </c:pt>
                <c:pt idx="670">
                  <c:v>145.505437</c:v>
                </c:pt>
                <c:pt idx="671">
                  <c:v>144.86842200000001</c:v>
                </c:pt>
                <c:pt idx="672">
                  <c:v>144.21128899999999</c:v>
                </c:pt>
                <c:pt idx="673">
                  <c:v>143.30069800000001</c:v>
                </c:pt>
                <c:pt idx="674">
                  <c:v>142.775454</c:v>
                </c:pt>
                <c:pt idx="675">
                  <c:v>142.074893</c:v>
                </c:pt>
                <c:pt idx="676">
                  <c:v>141.37786199999999</c:v>
                </c:pt>
                <c:pt idx="677">
                  <c:v>140.64081200000001</c:v>
                </c:pt>
                <c:pt idx="678">
                  <c:v>139.87871200000001</c:v>
                </c:pt>
                <c:pt idx="679">
                  <c:v>139.294972</c:v>
                </c:pt>
                <c:pt idx="680">
                  <c:v>138.43803399999999</c:v>
                </c:pt>
                <c:pt idx="681">
                  <c:v>137.56571099999999</c:v>
                </c:pt>
                <c:pt idx="682">
                  <c:v>136.89533</c:v>
                </c:pt>
                <c:pt idx="683">
                  <c:v>136.223849</c:v>
                </c:pt>
                <c:pt idx="684">
                  <c:v>135.54528199999999</c:v>
                </c:pt>
                <c:pt idx="685">
                  <c:v>134.91140100000001</c:v>
                </c:pt>
                <c:pt idx="686">
                  <c:v>134.07707300000001</c:v>
                </c:pt>
                <c:pt idx="687">
                  <c:v>133.50951900000001</c:v>
                </c:pt>
                <c:pt idx="688">
                  <c:v>132.69121699999999</c:v>
                </c:pt>
                <c:pt idx="689">
                  <c:v>132.027793</c:v>
                </c:pt>
                <c:pt idx="690">
                  <c:v>131.27046300000001</c:v>
                </c:pt>
                <c:pt idx="691">
                  <c:v>130.58388299999999</c:v>
                </c:pt>
                <c:pt idx="692">
                  <c:v>129.91117299999999</c:v>
                </c:pt>
                <c:pt idx="693">
                  <c:v>129.02815000000001</c:v>
                </c:pt>
                <c:pt idx="694">
                  <c:v>128.28501600000001</c:v>
                </c:pt>
                <c:pt idx="695">
                  <c:v>127.685147</c:v>
                </c:pt>
                <c:pt idx="696">
                  <c:v>126.909212</c:v>
                </c:pt>
                <c:pt idx="697">
                  <c:v>126.360485</c:v>
                </c:pt>
                <c:pt idx="698">
                  <c:v>125.552961</c:v>
                </c:pt>
                <c:pt idx="699">
                  <c:v>124.840254</c:v>
                </c:pt>
                <c:pt idx="700">
                  <c:v>124.105492</c:v>
                </c:pt>
                <c:pt idx="701">
                  <c:v>123.48638699999999</c:v>
                </c:pt>
                <c:pt idx="702">
                  <c:v>122.918525</c:v>
                </c:pt>
                <c:pt idx="703">
                  <c:v>122.13111600000001</c:v>
                </c:pt>
                <c:pt idx="704">
                  <c:v>121.26844800000001</c:v>
                </c:pt>
                <c:pt idx="705">
                  <c:v>120.564429</c:v>
                </c:pt>
                <c:pt idx="706">
                  <c:v>119.868213</c:v>
                </c:pt>
                <c:pt idx="707">
                  <c:v>119.039856</c:v>
                </c:pt>
                <c:pt idx="708">
                  <c:v>118.342151</c:v>
                </c:pt>
                <c:pt idx="709">
                  <c:v>117.84001600000001</c:v>
                </c:pt>
                <c:pt idx="710">
                  <c:v>116.944733</c:v>
                </c:pt>
                <c:pt idx="711">
                  <c:v>116.232071</c:v>
                </c:pt>
                <c:pt idx="712">
                  <c:v>115.8618</c:v>
                </c:pt>
                <c:pt idx="713">
                  <c:v>114.97409399999999</c:v>
                </c:pt>
                <c:pt idx="714">
                  <c:v>114.18888699999999</c:v>
                </c:pt>
                <c:pt idx="715">
                  <c:v>113.307496</c:v>
                </c:pt>
                <c:pt idx="716">
                  <c:v>112.66213399999999</c:v>
                </c:pt>
                <c:pt idx="717">
                  <c:v>112.07189200000001</c:v>
                </c:pt>
                <c:pt idx="718">
                  <c:v>111.260336</c:v>
                </c:pt>
                <c:pt idx="719">
                  <c:v>110.589073</c:v>
                </c:pt>
                <c:pt idx="720">
                  <c:v>109.812612</c:v>
                </c:pt>
                <c:pt idx="721">
                  <c:v>109.20429799999999</c:v>
                </c:pt>
                <c:pt idx="722">
                  <c:v>108.405681</c:v>
                </c:pt>
                <c:pt idx="723">
                  <c:v>107.70245</c:v>
                </c:pt>
                <c:pt idx="724">
                  <c:v>107.130298</c:v>
                </c:pt>
                <c:pt idx="725">
                  <c:v>106.4255</c:v>
                </c:pt>
                <c:pt idx="726">
                  <c:v>105.67537900000001</c:v>
                </c:pt>
                <c:pt idx="727">
                  <c:v>104.984719</c:v>
                </c:pt>
                <c:pt idx="728">
                  <c:v>104.191855</c:v>
                </c:pt>
                <c:pt idx="729">
                  <c:v>103.391525</c:v>
                </c:pt>
                <c:pt idx="730">
                  <c:v>102.77627200000001</c:v>
                </c:pt>
                <c:pt idx="731">
                  <c:v>101.951151</c:v>
                </c:pt>
                <c:pt idx="732">
                  <c:v>101.276702</c:v>
                </c:pt>
                <c:pt idx="733">
                  <c:v>100.64342499999999</c:v>
                </c:pt>
                <c:pt idx="734">
                  <c:v>99.919918999999993</c:v>
                </c:pt>
                <c:pt idx="735">
                  <c:v>99.195998000000003</c:v>
                </c:pt>
                <c:pt idx="736">
                  <c:v>98.512110000000007</c:v>
                </c:pt>
                <c:pt idx="737">
                  <c:v>97.791815</c:v>
                </c:pt>
                <c:pt idx="738">
                  <c:v>97.235939000000002</c:v>
                </c:pt>
                <c:pt idx="739">
                  <c:v>96.365015</c:v>
                </c:pt>
                <c:pt idx="740">
                  <c:v>95.716910999999996</c:v>
                </c:pt>
                <c:pt idx="741">
                  <c:v>95.050004999999999</c:v>
                </c:pt>
                <c:pt idx="742">
                  <c:v>94.414986999999996</c:v>
                </c:pt>
                <c:pt idx="743">
                  <c:v>93.595194000000006</c:v>
                </c:pt>
                <c:pt idx="744">
                  <c:v>92.644045000000006</c:v>
                </c:pt>
                <c:pt idx="745">
                  <c:v>91.992654999999999</c:v>
                </c:pt>
                <c:pt idx="746">
                  <c:v>91.351352000000006</c:v>
                </c:pt>
                <c:pt idx="747">
                  <c:v>90.589515000000006</c:v>
                </c:pt>
                <c:pt idx="748">
                  <c:v>89.878891999999993</c:v>
                </c:pt>
                <c:pt idx="749">
                  <c:v>89.188811000000001</c:v>
                </c:pt>
                <c:pt idx="750">
                  <c:v>88.483345</c:v>
                </c:pt>
                <c:pt idx="751">
                  <c:v>87.976940999999997</c:v>
                </c:pt>
                <c:pt idx="752">
                  <c:v>87.169961999999998</c:v>
                </c:pt>
                <c:pt idx="753">
                  <c:v>86.450176999999996</c:v>
                </c:pt>
                <c:pt idx="754">
                  <c:v>85.770362000000006</c:v>
                </c:pt>
                <c:pt idx="755">
                  <c:v>85.047910000000002</c:v>
                </c:pt>
                <c:pt idx="756">
                  <c:v>84.221048999999994</c:v>
                </c:pt>
                <c:pt idx="757">
                  <c:v>83.472986000000006</c:v>
                </c:pt>
                <c:pt idx="758">
                  <c:v>82.736101000000005</c:v>
                </c:pt>
                <c:pt idx="759">
                  <c:v>82.118550999999997</c:v>
                </c:pt>
                <c:pt idx="760">
                  <c:v>81.367609999999999</c:v>
                </c:pt>
                <c:pt idx="761">
                  <c:v>80.611053999999996</c:v>
                </c:pt>
                <c:pt idx="762">
                  <c:v>80.101232999999993</c:v>
                </c:pt>
                <c:pt idx="763">
                  <c:v>79.494365000000002</c:v>
                </c:pt>
                <c:pt idx="764">
                  <c:v>78.522824999999997</c:v>
                </c:pt>
                <c:pt idx="765">
                  <c:v>77.791295000000005</c:v>
                </c:pt>
                <c:pt idx="766">
                  <c:v>77.175673000000003</c:v>
                </c:pt>
                <c:pt idx="767">
                  <c:v>76.574603999999994</c:v>
                </c:pt>
                <c:pt idx="768">
                  <c:v>75.746571000000003</c:v>
                </c:pt>
                <c:pt idx="769">
                  <c:v>75.003630999999999</c:v>
                </c:pt>
                <c:pt idx="770">
                  <c:v>74.298007999999996</c:v>
                </c:pt>
                <c:pt idx="771">
                  <c:v>73.484807000000004</c:v>
                </c:pt>
                <c:pt idx="772">
                  <c:v>72.946741000000003</c:v>
                </c:pt>
                <c:pt idx="773">
                  <c:v>72.244725000000003</c:v>
                </c:pt>
                <c:pt idx="774">
                  <c:v>71.487797</c:v>
                </c:pt>
                <c:pt idx="775">
                  <c:v>70.757012000000003</c:v>
                </c:pt>
                <c:pt idx="776">
                  <c:v>70.119406999999995</c:v>
                </c:pt>
                <c:pt idx="777">
                  <c:v>69.362425000000002</c:v>
                </c:pt>
                <c:pt idx="778">
                  <c:v>68.737544</c:v>
                </c:pt>
                <c:pt idx="779">
                  <c:v>67.857144000000005</c:v>
                </c:pt>
                <c:pt idx="780">
                  <c:v>67.199686999999997</c:v>
                </c:pt>
                <c:pt idx="781">
                  <c:v>66.436008000000001</c:v>
                </c:pt>
                <c:pt idx="782">
                  <c:v>65.705296000000004</c:v>
                </c:pt>
                <c:pt idx="783">
                  <c:v>65.207549</c:v>
                </c:pt>
                <c:pt idx="784">
                  <c:v>64.331287000000003</c:v>
                </c:pt>
                <c:pt idx="785">
                  <c:v>63.678277000000001</c:v>
                </c:pt>
                <c:pt idx="786">
                  <c:v>62.986640999999999</c:v>
                </c:pt>
                <c:pt idx="787">
                  <c:v>62.308750000000003</c:v>
                </c:pt>
                <c:pt idx="788">
                  <c:v>61.527346000000001</c:v>
                </c:pt>
                <c:pt idx="789">
                  <c:v>60.909523999999998</c:v>
                </c:pt>
                <c:pt idx="790">
                  <c:v>60.259143999999999</c:v>
                </c:pt>
                <c:pt idx="791">
                  <c:v>59.501798999999998</c:v>
                </c:pt>
                <c:pt idx="792">
                  <c:v>58.858997000000002</c:v>
                </c:pt>
                <c:pt idx="793">
                  <c:v>58.034529999999997</c:v>
                </c:pt>
                <c:pt idx="794">
                  <c:v>57.281692999999997</c:v>
                </c:pt>
                <c:pt idx="795">
                  <c:v>56.628919000000003</c:v>
                </c:pt>
                <c:pt idx="796">
                  <c:v>55.893310999999997</c:v>
                </c:pt>
                <c:pt idx="797">
                  <c:v>55.333018000000003</c:v>
                </c:pt>
                <c:pt idx="798">
                  <c:v>54.454345000000004</c:v>
                </c:pt>
                <c:pt idx="799">
                  <c:v>53.778377999999996</c:v>
                </c:pt>
                <c:pt idx="800">
                  <c:v>52.944285000000001</c:v>
                </c:pt>
                <c:pt idx="801">
                  <c:v>52.486531999999997</c:v>
                </c:pt>
                <c:pt idx="802">
                  <c:v>51.671765999999998</c:v>
                </c:pt>
                <c:pt idx="803">
                  <c:v>50.994635000000002</c:v>
                </c:pt>
                <c:pt idx="804">
                  <c:v>50.348709999999997</c:v>
                </c:pt>
                <c:pt idx="805">
                  <c:v>49.517798999999997</c:v>
                </c:pt>
                <c:pt idx="806">
                  <c:v>48.787272999999999</c:v>
                </c:pt>
                <c:pt idx="807">
                  <c:v>48.043362000000002</c:v>
                </c:pt>
                <c:pt idx="808">
                  <c:v>47.395896999999998</c:v>
                </c:pt>
                <c:pt idx="809">
                  <c:v>46.785939999999997</c:v>
                </c:pt>
                <c:pt idx="810">
                  <c:v>46.037542999999999</c:v>
                </c:pt>
                <c:pt idx="811">
                  <c:v>45.354284</c:v>
                </c:pt>
                <c:pt idx="812">
                  <c:v>44.558481999999998</c:v>
                </c:pt>
                <c:pt idx="813">
                  <c:v>43.952658</c:v>
                </c:pt>
                <c:pt idx="814">
                  <c:v>43.165495</c:v>
                </c:pt>
                <c:pt idx="815">
                  <c:v>42.504336000000002</c:v>
                </c:pt>
                <c:pt idx="816">
                  <c:v>41.726855999999998</c:v>
                </c:pt>
                <c:pt idx="817">
                  <c:v>41.008429999999997</c:v>
                </c:pt>
                <c:pt idx="818">
                  <c:v>40.280811</c:v>
                </c:pt>
                <c:pt idx="819">
                  <c:v>39.699159999999999</c:v>
                </c:pt>
                <c:pt idx="820">
                  <c:v>38.776943000000003</c:v>
                </c:pt>
                <c:pt idx="821">
                  <c:v>38.282238999999997</c:v>
                </c:pt>
                <c:pt idx="822">
                  <c:v>37.575893000000001</c:v>
                </c:pt>
                <c:pt idx="823">
                  <c:v>36.784709999999997</c:v>
                </c:pt>
                <c:pt idx="824">
                  <c:v>35.984440999999997</c:v>
                </c:pt>
                <c:pt idx="825">
                  <c:v>35.534410999999999</c:v>
                </c:pt>
                <c:pt idx="826">
                  <c:v>34.809204000000001</c:v>
                </c:pt>
                <c:pt idx="827">
                  <c:v>34.112968000000002</c:v>
                </c:pt>
                <c:pt idx="828">
                  <c:v>33.409339000000003</c:v>
                </c:pt>
                <c:pt idx="829">
                  <c:v>32.554606999999997</c:v>
                </c:pt>
                <c:pt idx="830">
                  <c:v>31.836805999999999</c:v>
                </c:pt>
                <c:pt idx="831">
                  <c:v>31.118905000000002</c:v>
                </c:pt>
                <c:pt idx="832">
                  <c:v>30.503730999999998</c:v>
                </c:pt>
                <c:pt idx="833">
                  <c:v>29.847837999999999</c:v>
                </c:pt>
                <c:pt idx="834">
                  <c:v>29.149654000000002</c:v>
                </c:pt>
                <c:pt idx="835">
                  <c:v>28.416035999999998</c:v>
                </c:pt>
                <c:pt idx="836">
                  <c:v>27.704332000000001</c:v>
                </c:pt>
                <c:pt idx="837">
                  <c:v>27.031179999999999</c:v>
                </c:pt>
                <c:pt idx="838">
                  <c:v>26.336525000000002</c:v>
                </c:pt>
                <c:pt idx="839">
                  <c:v>25.730278999999999</c:v>
                </c:pt>
                <c:pt idx="840">
                  <c:v>24.897811999999998</c:v>
                </c:pt>
                <c:pt idx="841">
                  <c:v>24.217877000000001</c:v>
                </c:pt>
                <c:pt idx="842">
                  <c:v>23.539289</c:v>
                </c:pt>
                <c:pt idx="843">
                  <c:v>22.849305999999999</c:v>
                </c:pt>
                <c:pt idx="844">
                  <c:v>22.141155999999999</c:v>
                </c:pt>
                <c:pt idx="845">
                  <c:v>21.438165000000001</c:v>
                </c:pt>
                <c:pt idx="846">
                  <c:v>20.694756000000002</c:v>
                </c:pt>
                <c:pt idx="847">
                  <c:v>20.026696999999999</c:v>
                </c:pt>
                <c:pt idx="848">
                  <c:v>19.307607999999998</c:v>
                </c:pt>
                <c:pt idx="849">
                  <c:v>18.617896999999999</c:v>
                </c:pt>
                <c:pt idx="850">
                  <c:v>18.049430999999998</c:v>
                </c:pt>
                <c:pt idx="851">
                  <c:v>17.442284000000001</c:v>
                </c:pt>
                <c:pt idx="852">
                  <c:v>16.606999999999999</c:v>
                </c:pt>
                <c:pt idx="853">
                  <c:v>15.972854</c:v>
                </c:pt>
                <c:pt idx="854">
                  <c:v>15.284271</c:v>
                </c:pt>
                <c:pt idx="855">
                  <c:v>14.590788999999999</c:v>
                </c:pt>
                <c:pt idx="856">
                  <c:v>13.895391</c:v>
                </c:pt>
                <c:pt idx="857">
                  <c:v>13.230873000000001</c:v>
                </c:pt>
                <c:pt idx="858">
                  <c:v>12.442767</c:v>
                </c:pt>
                <c:pt idx="859">
                  <c:v>11.674872000000001</c:v>
                </c:pt>
                <c:pt idx="860">
                  <c:v>11.083361</c:v>
                </c:pt>
                <c:pt idx="861">
                  <c:v>10.531802000000001</c:v>
                </c:pt>
                <c:pt idx="862">
                  <c:v>9.7584110000000006</c:v>
                </c:pt>
                <c:pt idx="863">
                  <c:v>9.1693029999999993</c:v>
                </c:pt>
                <c:pt idx="864">
                  <c:v>8.4582320000000006</c:v>
                </c:pt>
                <c:pt idx="865">
                  <c:v>7.6513159999999996</c:v>
                </c:pt>
                <c:pt idx="866">
                  <c:v>7.0958319999999997</c:v>
                </c:pt>
                <c:pt idx="867">
                  <c:v>6.4535780000000003</c:v>
                </c:pt>
                <c:pt idx="868">
                  <c:v>5.8192589999999997</c:v>
                </c:pt>
                <c:pt idx="869">
                  <c:v>5.0606390000000001</c:v>
                </c:pt>
                <c:pt idx="870">
                  <c:v>4.5844490000000002</c:v>
                </c:pt>
                <c:pt idx="871">
                  <c:v>3.6599849999999998</c:v>
                </c:pt>
                <c:pt idx="872">
                  <c:v>3.0762640000000001</c:v>
                </c:pt>
                <c:pt idx="873">
                  <c:v>2.722842</c:v>
                </c:pt>
                <c:pt idx="874">
                  <c:v>2.1457259999999998</c:v>
                </c:pt>
                <c:pt idx="875">
                  <c:v>1.438021</c:v>
                </c:pt>
                <c:pt idx="876">
                  <c:v>1.421975</c:v>
                </c:pt>
                <c:pt idx="877">
                  <c:v>1.5709010000000001</c:v>
                </c:pt>
                <c:pt idx="878">
                  <c:v>1.1645099999999999</c:v>
                </c:pt>
                <c:pt idx="879">
                  <c:v>1.331399</c:v>
                </c:pt>
                <c:pt idx="880">
                  <c:v>1.9361409999999999</c:v>
                </c:pt>
                <c:pt idx="881">
                  <c:v>1.2109369999999999</c:v>
                </c:pt>
                <c:pt idx="882">
                  <c:v>1.3254109999999999</c:v>
                </c:pt>
                <c:pt idx="883">
                  <c:v>1.716885</c:v>
                </c:pt>
                <c:pt idx="884">
                  <c:v>1.6577200000000001</c:v>
                </c:pt>
                <c:pt idx="885">
                  <c:v>1.1607540000000001</c:v>
                </c:pt>
                <c:pt idx="886">
                  <c:v>1.594851</c:v>
                </c:pt>
                <c:pt idx="887">
                  <c:v>1.944412</c:v>
                </c:pt>
                <c:pt idx="888">
                  <c:v>1.283498</c:v>
                </c:pt>
                <c:pt idx="889">
                  <c:v>1.469875</c:v>
                </c:pt>
                <c:pt idx="890">
                  <c:v>2.0177360000000002</c:v>
                </c:pt>
                <c:pt idx="891">
                  <c:v>1.367324</c:v>
                </c:pt>
                <c:pt idx="892">
                  <c:v>1.235598</c:v>
                </c:pt>
                <c:pt idx="893">
                  <c:v>1.912954</c:v>
                </c:pt>
                <c:pt idx="894">
                  <c:v>1.6420410000000001</c:v>
                </c:pt>
                <c:pt idx="895">
                  <c:v>1.31572</c:v>
                </c:pt>
                <c:pt idx="896">
                  <c:v>1.6031219999999999</c:v>
                </c:pt>
                <c:pt idx="897">
                  <c:v>1.683954</c:v>
                </c:pt>
                <c:pt idx="898">
                  <c:v>1.478094</c:v>
                </c:pt>
                <c:pt idx="899">
                  <c:v>1.412231</c:v>
                </c:pt>
                <c:pt idx="900">
                  <c:v>1.747533</c:v>
                </c:pt>
                <c:pt idx="901">
                  <c:v>1.462415</c:v>
                </c:pt>
                <c:pt idx="902">
                  <c:v>1.3830560000000001</c:v>
                </c:pt>
                <c:pt idx="903">
                  <c:v>1.6165700000000001</c:v>
                </c:pt>
                <c:pt idx="904">
                  <c:v>1.6667019999999999</c:v>
                </c:pt>
                <c:pt idx="905">
                  <c:v>1.286492</c:v>
                </c:pt>
                <c:pt idx="906">
                  <c:v>1.4908319999999999</c:v>
                </c:pt>
                <c:pt idx="907">
                  <c:v>1.5582149999999999</c:v>
                </c:pt>
                <c:pt idx="908">
                  <c:v>1.5522279999999999</c:v>
                </c:pt>
                <c:pt idx="909">
                  <c:v>1.306738</c:v>
                </c:pt>
                <c:pt idx="910">
                  <c:v>1.8336429999999999</c:v>
                </c:pt>
                <c:pt idx="911">
                  <c:v>1.5110250000000001</c:v>
                </c:pt>
                <c:pt idx="912">
                  <c:v>1.3074490000000001</c:v>
                </c:pt>
                <c:pt idx="913">
                  <c:v>1.6465080000000001</c:v>
                </c:pt>
                <c:pt idx="914">
                  <c:v>1.538732</c:v>
                </c:pt>
                <c:pt idx="915">
                  <c:v>1.469112</c:v>
                </c:pt>
                <c:pt idx="916">
                  <c:v>1.508794</c:v>
                </c:pt>
                <c:pt idx="917">
                  <c:v>1.535738</c:v>
                </c:pt>
                <c:pt idx="918">
                  <c:v>1.4638880000000001</c:v>
                </c:pt>
                <c:pt idx="919">
                  <c:v>1.4391750000000001</c:v>
                </c:pt>
                <c:pt idx="920">
                  <c:v>1.660004</c:v>
                </c:pt>
                <c:pt idx="921">
                  <c:v>1.4863649999999999</c:v>
                </c:pt>
                <c:pt idx="922">
                  <c:v>1.415224</c:v>
                </c:pt>
                <c:pt idx="923">
                  <c:v>1.6285449999999999</c:v>
                </c:pt>
                <c:pt idx="924">
                  <c:v>1.549944</c:v>
                </c:pt>
                <c:pt idx="925">
                  <c:v>1.4242060000000001</c:v>
                </c:pt>
                <c:pt idx="926">
                  <c:v>1.6435139999999999</c:v>
                </c:pt>
                <c:pt idx="927">
                  <c:v>1.534975</c:v>
                </c:pt>
                <c:pt idx="928">
                  <c:v>1.502807</c:v>
                </c:pt>
                <c:pt idx="929">
                  <c:v>1.4900690000000001</c:v>
                </c:pt>
                <c:pt idx="930">
                  <c:v>1.558926</c:v>
                </c:pt>
                <c:pt idx="931">
                  <c:v>1.466119</c:v>
                </c:pt>
                <c:pt idx="932">
                  <c:v>1.4743900000000001</c:v>
                </c:pt>
                <c:pt idx="933">
                  <c:v>1.5529379999999999</c:v>
                </c:pt>
                <c:pt idx="934">
                  <c:v>1.4594210000000001</c:v>
                </c:pt>
                <c:pt idx="935">
                  <c:v>1.5080309999999999</c:v>
                </c:pt>
                <c:pt idx="936">
                  <c:v>1.546951</c:v>
                </c:pt>
                <c:pt idx="937">
                  <c:v>1.483371</c:v>
                </c:pt>
                <c:pt idx="938">
                  <c:v>1.5020439999999999</c:v>
                </c:pt>
                <c:pt idx="939">
                  <c:v>1.535738</c:v>
                </c:pt>
                <c:pt idx="940">
                  <c:v>1.543957</c:v>
                </c:pt>
                <c:pt idx="941">
                  <c:v>1.421975</c:v>
                </c:pt>
                <c:pt idx="942">
                  <c:v>1.598608</c:v>
                </c:pt>
                <c:pt idx="943">
                  <c:v>1.532745</c:v>
                </c:pt>
                <c:pt idx="944">
                  <c:v>1.558926</c:v>
                </c:pt>
                <c:pt idx="945">
                  <c:v>1.49834</c:v>
                </c:pt>
                <c:pt idx="946">
                  <c:v>1.5529379999999999</c:v>
                </c:pt>
                <c:pt idx="947">
                  <c:v>1.4751000000000001</c:v>
                </c:pt>
                <c:pt idx="948">
                  <c:v>1.543957</c:v>
                </c:pt>
                <c:pt idx="949">
                  <c:v>1.5828759999999999</c:v>
                </c:pt>
                <c:pt idx="950">
                  <c:v>1.4391750000000001</c:v>
                </c:pt>
                <c:pt idx="951">
                  <c:v>1.502807</c:v>
                </c:pt>
                <c:pt idx="952">
                  <c:v>1.6876580000000001</c:v>
                </c:pt>
                <c:pt idx="953">
                  <c:v>1.4751000000000001</c:v>
                </c:pt>
                <c:pt idx="954">
                  <c:v>1.4062429999999999</c:v>
                </c:pt>
                <c:pt idx="955">
                  <c:v>1.6277820000000001</c:v>
                </c:pt>
                <c:pt idx="956">
                  <c:v>1.5522279999999999</c:v>
                </c:pt>
                <c:pt idx="957">
                  <c:v>1.4579</c:v>
                </c:pt>
                <c:pt idx="958">
                  <c:v>1.5888629999999999</c:v>
                </c:pt>
                <c:pt idx="959">
                  <c:v>1.7408360000000001</c:v>
                </c:pt>
                <c:pt idx="960">
                  <c:v>1.3785890000000001</c:v>
                </c:pt>
                <c:pt idx="961">
                  <c:v>1.528278</c:v>
                </c:pt>
                <c:pt idx="962">
                  <c:v>1.660714</c:v>
                </c:pt>
                <c:pt idx="963">
                  <c:v>1.5709010000000001</c:v>
                </c:pt>
                <c:pt idx="964">
                  <c:v>1.389043</c:v>
                </c:pt>
                <c:pt idx="965">
                  <c:v>1.624789</c:v>
                </c:pt>
                <c:pt idx="966">
                  <c:v>1.579882</c:v>
                </c:pt>
                <c:pt idx="967">
                  <c:v>1.4721059999999999</c:v>
                </c:pt>
                <c:pt idx="968">
                  <c:v>1.528988</c:v>
                </c:pt>
                <c:pt idx="969">
                  <c:v>1.663708</c:v>
                </c:pt>
                <c:pt idx="970">
                  <c:v>1.4414579999999999</c:v>
                </c:pt>
                <c:pt idx="971">
                  <c:v>1.4863649999999999</c:v>
                </c:pt>
                <c:pt idx="972">
                  <c:v>1.5776509999999999</c:v>
                </c:pt>
                <c:pt idx="973">
                  <c:v>1.6121030000000001</c:v>
                </c:pt>
                <c:pt idx="974">
                  <c:v>1.4444520000000001</c:v>
                </c:pt>
                <c:pt idx="975">
                  <c:v>1.549234</c:v>
                </c:pt>
                <c:pt idx="976">
                  <c:v>1.6225579999999999</c:v>
                </c:pt>
                <c:pt idx="977">
                  <c:v>1.4788570000000001</c:v>
                </c:pt>
                <c:pt idx="978">
                  <c:v>1.402539</c:v>
                </c:pt>
                <c:pt idx="979">
                  <c:v>1.6547259999999999</c:v>
                </c:pt>
                <c:pt idx="980">
                  <c:v>1.573895</c:v>
                </c:pt>
                <c:pt idx="981">
                  <c:v>1.349361</c:v>
                </c:pt>
                <c:pt idx="982">
                  <c:v>1.6773089999999999</c:v>
                </c:pt>
                <c:pt idx="983">
                  <c:v>1.630066</c:v>
                </c:pt>
                <c:pt idx="984">
                  <c:v>1.453433</c:v>
                </c:pt>
                <c:pt idx="985">
                  <c:v>1.5080309999999999</c:v>
                </c:pt>
                <c:pt idx="986">
                  <c:v>1.7348479999999999</c:v>
                </c:pt>
                <c:pt idx="987">
                  <c:v>1.351645</c:v>
                </c:pt>
                <c:pt idx="988">
                  <c:v>1.508794</c:v>
                </c:pt>
                <c:pt idx="989">
                  <c:v>1.769253</c:v>
                </c:pt>
                <c:pt idx="990">
                  <c:v>1.52077</c:v>
                </c:pt>
                <c:pt idx="991">
                  <c:v>1.298467</c:v>
                </c:pt>
                <c:pt idx="992">
                  <c:v>1.756515</c:v>
                </c:pt>
                <c:pt idx="993">
                  <c:v>1.6577200000000001</c:v>
                </c:pt>
                <c:pt idx="994">
                  <c:v>1.4092370000000001</c:v>
                </c:pt>
                <c:pt idx="995">
                  <c:v>1.4870749999999999</c:v>
                </c:pt>
                <c:pt idx="996">
                  <c:v>1.932437</c:v>
                </c:pt>
                <c:pt idx="997">
                  <c:v>1.367324</c:v>
                </c:pt>
                <c:pt idx="998">
                  <c:v>1.5559320000000001</c:v>
                </c:pt>
                <c:pt idx="999">
                  <c:v>1.730334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0-A4A9-4951-A649-8FA13CBA77A3}"/>
            </c:ext>
          </c:extLst>
        </c:ser>
        <c:ser>
          <c:idx val="0"/>
          <c:order val="1"/>
          <c:tx>
            <c:v>Simulation</c:v>
          </c:tx>
          <c:spPr>
            <a:ln w="38100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result_load!$PE$5:$PE$178</c:f>
              <c:numCache>
                <c:formatCode>General</c:formatCode>
                <c:ptCount val="174"/>
                <c:pt idx="0">
                  <c:v>0</c:v>
                </c:pt>
                <c:pt idx="1">
                  <c:v>1.96939</c:v>
                </c:pt>
                <c:pt idx="2">
                  <c:v>1.9772000000000001</c:v>
                </c:pt>
                <c:pt idx="3">
                  <c:v>1.9797100000000001</c:v>
                </c:pt>
                <c:pt idx="4">
                  <c:v>1.9834400000000001</c:v>
                </c:pt>
                <c:pt idx="5">
                  <c:v>1.99092</c:v>
                </c:pt>
                <c:pt idx="6">
                  <c:v>2.0058600000000002</c:v>
                </c:pt>
                <c:pt idx="7">
                  <c:v>2.0357799999999999</c:v>
                </c:pt>
                <c:pt idx="8">
                  <c:v>2.09572</c:v>
                </c:pt>
                <c:pt idx="9">
                  <c:v>2.2160000000000002</c:v>
                </c:pt>
                <c:pt idx="10">
                  <c:v>2.4581300000000001</c:v>
                </c:pt>
                <c:pt idx="11">
                  <c:v>2.86449</c:v>
                </c:pt>
                <c:pt idx="12">
                  <c:v>3.3693599999999999</c:v>
                </c:pt>
                <c:pt idx="13">
                  <c:v>4.1391900000000001</c:v>
                </c:pt>
                <c:pt idx="14">
                  <c:v>5.1108200000000004</c:v>
                </c:pt>
                <c:pt idx="15">
                  <c:v>6.2383800000000003</c:v>
                </c:pt>
                <c:pt idx="16">
                  <c:v>7.5312099999999997</c:v>
                </c:pt>
                <c:pt idx="17">
                  <c:v>9.0682899999999993</c:v>
                </c:pt>
                <c:pt idx="18">
                  <c:v>10.5715</c:v>
                </c:pt>
                <c:pt idx="19">
                  <c:v>11.9969</c:v>
                </c:pt>
                <c:pt idx="20">
                  <c:v>13.228899999999999</c:v>
                </c:pt>
                <c:pt idx="21">
                  <c:v>14.417</c:v>
                </c:pt>
                <c:pt idx="22">
                  <c:v>15.6073</c:v>
                </c:pt>
                <c:pt idx="23">
                  <c:v>16.816299999999998</c:v>
                </c:pt>
                <c:pt idx="24">
                  <c:v>18.0427</c:v>
                </c:pt>
                <c:pt idx="25">
                  <c:v>19.162800000000001</c:v>
                </c:pt>
                <c:pt idx="26">
                  <c:v>20.216699999999999</c:v>
                </c:pt>
                <c:pt idx="27">
                  <c:v>21.264900000000001</c:v>
                </c:pt>
                <c:pt idx="28">
                  <c:v>22.218800000000002</c:v>
                </c:pt>
                <c:pt idx="29">
                  <c:v>23.1097</c:v>
                </c:pt>
                <c:pt idx="30">
                  <c:v>23.990500000000001</c:v>
                </c:pt>
                <c:pt idx="31">
                  <c:v>24.874500000000001</c:v>
                </c:pt>
                <c:pt idx="32">
                  <c:v>25.7623</c:v>
                </c:pt>
                <c:pt idx="33">
                  <c:v>26.6538</c:v>
                </c:pt>
                <c:pt idx="34">
                  <c:v>27.549099999999999</c:v>
                </c:pt>
                <c:pt idx="35">
                  <c:v>28.420400000000001</c:v>
                </c:pt>
                <c:pt idx="36">
                  <c:v>29.2681</c:v>
                </c:pt>
                <c:pt idx="37">
                  <c:v>30.047699999999999</c:v>
                </c:pt>
                <c:pt idx="38">
                  <c:v>30.776499999999999</c:v>
                </c:pt>
                <c:pt idx="39">
                  <c:v>31.230599999999999</c:v>
                </c:pt>
                <c:pt idx="40">
                  <c:v>31.230599999999999</c:v>
                </c:pt>
                <c:pt idx="41">
                  <c:v>31.230799999999999</c:v>
                </c:pt>
                <c:pt idx="42">
                  <c:v>31.231000000000002</c:v>
                </c:pt>
                <c:pt idx="43">
                  <c:v>31.231200000000001</c:v>
                </c:pt>
                <c:pt idx="44">
                  <c:v>31.2315</c:v>
                </c:pt>
                <c:pt idx="45">
                  <c:v>31.232299999999999</c:v>
                </c:pt>
                <c:pt idx="46">
                  <c:v>31.233699999999999</c:v>
                </c:pt>
                <c:pt idx="47">
                  <c:v>31.236599999999999</c:v>
                </c:pt>
                <c:pt idx="48">
                  <c:v>31.2424</c:v>
                </c:pt>
                <c:pt idx="49">
                  <c:v>31.254000000000001</c:v>
                </c:pt>
                <c:pt idx="50">
                  <c:v>31.276900000000001</c:v>
                </c:pt>
                <c:pt idx="51">
                  <c:v>31.321999999999999</c:v>
                </c:pt>
                <c:pt idx="52">
                  <c:v>31.409500000000001</c:v>
                </c:pt>
                <c:pt idx="53">
                  <c:v>31.534199999999998</c:v>
                </c:pt>
                <c:pt idx="54">
                  <c:v>31.761800000000001</c:v>
                </c:pt>
                <c:pt idx="55">
                  <c:v>32.056600000000003</c:v>
                </c:pt>
                <c:pt idx="56">
                  <c:v>32.414999999999999</c:v>
                </c:pt>
                <c:pt idx="57">
                  <c:v>32.815800000000003</c:v>
                </c:pt>
                <c:pt idx="58">
                  <c:v>33.222099999999998</c:v>
                </c:pt>
                <c:pt idx="59">
                  <c:v>33.587600000000002</c:v>
                </c:pt>
                <c:pt idx="60">
                  <c:v>33.889099999999999</c:v>
                </c:pt>
                <c:pt idx="61">
                  <c:v>33.9495</c:v>
                </c:pt>
                <c:pt idx="62">
                  <c:v>33.9495</c:v>
                </c:pt>
                <c:pt idx="63">
                  <c:v>33.949399999999997</c:v>
                </c:pt>
                <c:pt idx="64">
                  <c:v>33.949300000000001</c:v>
                </c:pt>
                <c:pt idx="65">
                  <c:v>33.949199999999998</c:v>
                </c:pt>
                <c:pt idx="66">
                  <c:v>33.948999999999998</c:v>
                </c:pt>
                <c:pt idx="67">
                  <c:v>33.948599999999999</c:v>
                </c:pt>
                <c:pt idx="68">
                  <c:v>33.947800000000001</c:v>
                </c:pt>
                <c:pt idx="69">
                  <c:v>33.946100000000001</c:v>
                </c:pt>
                <c:pt idx="70">
                  <c:v>33.942900000000002</c:v>
                </c:pt>
                <c:pt idx="71">
                  <c:v>33.936399999999999</c:v>
                </c:pt>
                <c:pt idx="72">
                  <c:v>33.923200000000001</c:v>
                </c:pt>
                <c:pt idx="73">
                  <c:v>33.896099999999997</c:v>
                </c:pt>
                <c:pt idx="74">
                  <c:v>33.839599999999997</c:v>
                </c:pt>
                <c:pt idx="75">
                  <c:v>33.774700000000003</c:v>
                </c:pt>
                <c:pt idx="76">
                  <c:v>33.705599999999997</c:v>
                </c:pt>
                <c:pt idx="77">
                  <c:v>33.633200000000002</c:v>
                </c:pt>
                <c:pt idx="78">
                  <c:v>33.552</c:v>
                </c:pt>
                <c:pt idx="79">
                  <c:v>33.466299999999997</c:v>
                </c:pt>
                <c:pt idx="80">
                  <c:v>33.377299999999998</c:v>
                </c:pt>
                <c:pt idx="81">
                  <c:v>33.285200000000003</c:v>
                </c:pt>
                <c:pt idx="82">
                  <c:v>33.190199999999997</c:v>
                </c:pt>
                <c:pt idx="83">
                  <c:v>33.092300000000002</c:v>
                </c:pt>
                <c:pt idx="84">
                  <c:v>32.991700000000002</c:v>
                </c:pt>
                <c:pt idx="85">
                  <c:v>32.888399999999997</c:v>
                </c:pt>
                <c:pt idx="86">
                  <c:v>32.782699999999998</c:v>
                </c:pt>
                <c:pt idx="87">
                  <c:v>32.674399999999999</c:v>
                </c:pt>
                <c:pt idx="88">
                  <c:v>32.563800000000001</c:v>
                </c:pt>
                <c:pt idx="89">
                  <c:v>32.451000000000001</c:v>
                </c:pt>
                <c:pt idx="90">
                  <c:v>32.336100000000002</c:v>
                </c:pt>
                <c:pt idx="91">
                  <c:v>32.219200000000001</c:v>
                </c:pt>
                <c:pt idx="92">
                  <c:v>32.1004</c:v>
                </c:pt>
                <c:pt idx="93">
                  <c:v>31.979800000000001</c:v>
                </c:pt>
                <c:pt idx="94">
                  <c:v>31.857399999999998</c:v>
                </c:pt>
                <c:pt idx="95">
                  <c:v>31.7333</c:v>
                </c:pt>
                <c:pt idx="96">
                  <c:v>31.604700000000001</c:v>
                </c:pt>
                <c:pt idx="97">
                  <c:v>31.471299999999999</c:v>
                </c:pt>
                <c:pt idx="98">
                  <c:v>31.336200000000002</c:v>
                </c:pt>
                <c:pt idx="99">
                  <c:v>31.1995</c:v>
                </c:pt>
                <c:pt idx="100">
                  <c:v>31.0611</c:v>
                </c:pt>
                <c:pt idx="101">
                  <c:v>30.920400000000001</c:v>
                </c:pt>
                <c:pt idx="102">
                  <c:v>30.774799999999999</c:v>
                </c:pt>
                <c:pt idx="103">
                  <c:v>30.627700000000001</c:v>
                </c:pt>
                <c:pt idx="104">
                  <c:v>30.4711</c:v>
                </c:pt>
                <c:pt idx="105">
                  <c:v>30.307400000000001</c:v>
                </c:pt>
                <c:pt idx="106">
                  <c:v>30.1416</c:v>
                </c:pt>
                <c:pt idx="107">
                  <c:v>29.973800000000001</c:v>
                </c:pt>
                <c:pt idx="108">
                  <c:v>29.8034</c:v>
                </c:pt>
                <c:pt idx="109">
                  <c:v>29.627500000000001</c:v>
                </c:pt>
                <c:pt idx="110">
                  <c:v>29.4497</c:v>
                </c:pt>
                <c:pt idx="111">
                  <c:v>29.269200000000001</c:v>
                </c:pt>
                <c:pt idx="112">
                  <c:v>29.086600000000001</c:v>
                </c:pt>
                <c:pt idx="113">
                  <c:v>28.902200000000001</c:v>
                </c:pt>
                <c:pt idx="114">
                  <c:v>28.716200000000001</c:v>
                </c:pt>
                <c:pt idx="115">
                  <c:v>28.528600000000001</c:v>
                </c:pt>
                <c:pt idx="116">
                  <c:v>28.339300000000001</c:v>
                </c:pt>
                <c:pt idx="117">
                  <c:v>28.148700000000002</c:v>
                </c:pt>
                <c:pt idx="118">
                  <c:v>27.956600000000002</c:v>
                </c:pt>
                <c:pt idx="119">
                  <c:v>27.763200000000001</c:v>
                </c:pt>
                <c:pt idx="120">
                  <c:v>27.5684</c:v>
                </c:pt>
                <c:pt idx="121">
                  <c:v>27.372399999999999</c:v>
                </c:pt>
                <c:pt idx="122">
                  <c:v>27.1752</c:v>
                </c:pt>
                <c:pt idx="123">
                  <c:v>26.976800000000001</c:v>
                </c:pt>
                <c:pt idx="124">
                  <c:v>26.7773</c:v>
                </c:pt>
                <c:pt idx="125">
                  <c:v>26.576799999999999</c:v>
                </c:pt>
                <c:pt idx="126">
                  <c:v>26.3752</c:v>
                </c:pt>
                <c:pt idx="127">
                  <c:v>26.172599999999999</c:v>
                </c:pt>
                <c:pt idx="128">
                  <c:v>25.9694</c:v>
                </c:pt>
                <c:pt idx="129">
                  <c:v>25.7653</c:v>
                </c:pt>
                <c:pt idx="130">
                  <c:v>25.560400000000001</c:v>
                </c:pt>
                <c:pt idx="131">
                  <c:v>25.354700000000001</c:v>
                </c:pt>
                <c:pt idx="132">
                  <c:v>25.148199999999999</c:v>
                </c:pt>
                <c:pt idx="133">
                  <c:v>24.940999999999999</c:v>
                </c:pt>
                <c:pt idx="134">
                  <c:v>24.7331</c:v>
                </c:pt>
                <c:pt idx="135">
                  <c:v>24.5246</c:v>
                </c:pt>
                <c:pt idx="136">
                  <c:v>24.2989</c:v>
                </c:pt>
                <c:pt idx="137">
                  <c:v>24.0641</c:v>
                </c:pt>
                <c:pt idx="138">
                  <c:v>23.825099999999999</c:v>
                </c:pt>
                <c:pt idx="139">
                  <c:v>23.584299999999999</c:v>
                </c:pt>
                <c:pt idx="140">
                  <c:v>23.3416</c:v>
                </c:pt>
                <c:pt idx="141">
                  <c:v>23.097300000000001</c:v>
                </c:pt>
                <c:pt idx="142">
                  <c:v>22.851299999999998</c:v>
                </c:pt>
                <c:pt idx="143">
                  <c:v>22.6037</c:v>
                </c:pt>
                <c:pt idx="144">
                  <c:v>22.330100000000002</c:v>
                </c:pt>
                <c:pt idx="145">
                  <c:v>22.047999999999998</c:v>
                </c:pt>
                <c:pt idx="146">
                  <c:v>21.7624</c:v>
                </c:pt>
                <c:pt idx="147">
                  <c:v>21.4739</c:v>
                </c:pt>
                <c:pt idx="148">
                  <c:v>21.182500000000001</c:v>
                </c:pt>
                <c:pt idx="149">
                  <c:v>20.888400000000001</c:v>
                </c:pt>
                <c:pt idx="150">
                  <c:v>20.5915</c:v>
                </c:pt>
                <c:pt idx="151">
                  <c:v>20.292100000000001</c:v>
                </c:pt>
                <c:pt idx="152">
                  <c:v>19.990200000000002</c:v>
                </c:pt>
                <c:pt idx="153">
                  <c:v>19.6858</c:v>
                </c:pt>
                <c:pt idx="154">
                  <c:v>19.378900000000002</c:v>
                </c:pt>
                <c:pt idx="155">
                  <c:v>19.069900000000001</c:v>
                </c:pt>
                <c:pt idx="156">
                  <c:v>18.758800000000001</c:v>
                </c:pt>
                <c:pt idx="157">
                  <c:v>18.445599999999999</c:v>
                </c:pt>
                <c:pt idx="158">
                  <c:v>18.130500000000001</c:v>
                </c:pt>
                <c:pt idx="159">
                  <c:v>17.8078</c:v>
                </c:pt>
                <c:pt idx="160">
                  <c:v>17.4816</c:v>
                </c:pt>
                <c:pt idx="161">
                  <c:v>17.154399999999999</c:v>
                </c:pt>
                <c:pt idx="162">
                  <c:v>16.817599999999999</c:v>
                </c:pt>
                <c:pt idx="163">
                  <c:v>16.466000000000001</c:v>
                </c:pt>
                <c:pt idx="164">
                  <c:v>16.065000000000001</c:v>
                </c:pt>
                <c:pt idx="165">
                  <c:v>15.619</c:v>
                </c:pt>
                <c:pt idx="166">
                  <c:v>15.13</c:v>
                </c:pt>
                <c:pt idx="167">
                  <c:v>14.6279</c:v>
                </c:pt>
                <c:pt idx="168">
                  <c:v>14.1181</c:v>
                </c:pt>
                <c:pt idx="169">
                  <c:v>13.6053</c:v>
                </c:pt>
                <c:pt idx="170">
                  <c:v>13.086</c:v>
                </c:pt>
                <c:pt idx="171">
                  <c:v>12.450699999999999</c:v>
                </c:pt>
                <c:pt idx="172">
                  <c:v>11.667999999999999</c:v>
                </c:pt>
                <c:pt idx="173">
                  <c:v>11.4678</c:v>
                </c:pt>
              </c:numCache>
            </c:numRef>
          </c:xVal>
          <c:yVal>
            <c:numRef>
              <c:f>result_load!$PG$5:$PG$178</c:f>
              <c:numCache>
                <c:formatCode>General</c:formatCode>
                <c:ptCount val="174"/>
                <c:pt idx="0">
                  <c:v>0</c:v>
                </c:pt>
                <c:pt idx="1">
                  <c:v>2.0034200000000002</c:v>
                </c:pt>
                <c:pt idx="2">
                  <c:v>2.00684</c:v>
                </c:pt>
                <c:pt idx="3">
                  <c:v>2.0102600000000002</c:v>
                </c:pt>
                <c:pt idx="4">
                  <c:v>2.01539</c:v>
                </c:pt>
                <c:pt idx="5">
                  <c:v>2.0256500000000002</c:v>
                </c:pt>
                <c:pt idx="6">
                  <c:v>2.04617</c:v>
                </c:pt>
                <c:pt idx="7">
                  <c:v>2.0872100000000002</c:v>
                </c:pt>
                <c:pt idx="8">
                  <c:v>2.1692900000000002</c:v>
                </c:pt>
                <c:pt idx="9">
                  <c:v>2.33345</c:v>
                </c:pt>
                <c:pt idx="10">
                  <c:v>2.6617700000000002</c:v>
                </c:pt>
                <c:pt idx="11">
                  <c:v>3.3184100000000001</c:v>
                </c:pt>
                <c:pt idx="12">
                  <c:v>4.3033700000000001</c:v>
                </c:pt>
                <c:pt idx="13">
                  <c:v>5.7808100000000007</c:v>
                </c:pt>
                <c:pt idx="14">
                  <c:v>8.73569</c:v>
                </c:pt>
                <c:pt idx="15">
                  <c:v>13.168000000000001</c:v>
                </c:pt>
                <c:pt idx="16">
                  <c:v>19.816500000000001</c:v>
                </c:pt>
                <c:pt idx="17">
                  <c:v>27.416499999999999</c:v>
                </c:pt>
                <c:pt idx="18">
                  <c:v>35.016500000000001</c:v>
                </c:pt>
                <c:pt idx="19">
                  <c:v>42.754199999999997</c:v>
                </c:pt>
                <c:pt idx="20">
                  <c:v>50.754199999999997</c:v>
                </c:pt>
                <c:pt idx="21">
                  <c:v>58.754199999999997</c:v>
                </c:pt>
                <c:pt idx="22">
                  <c:v>66.754199999999997</c:v>
                </c:pt>
                <c:pt idx="23">
                  <c:v>74.754199999999997</c:v>
                </c:pt>
                <c:pt idx="24">
                  <c:v>82.754199999999997</c:v>
                </c:pt>
                <c:pt idx="25">
                  <c:v>90.754199999999997</c:v>
                </c:pt>
                <c:pt idx="26">
                  <c:v>98.754199999999997</c:v>
                </c:pt>
                <c:pt idx="27">
                  <c:v>106.754</c:v>
                </c:pt>
                <c:pt idx="28">
                  <c:v>114.754</c:v>
                </c:pt>
                <c:pt idx="29">
                  <c:v>122.754</c:v>
                </c:pt>
                <c:pt idx="30">
                  <c:v>130.75399999999999</c:v>
                </c:pt>
                <c:pt idx="31">
                  <c:v>138.75399999999999</c:v>
                </c:pt>
                <c:pt idx="32">
                  <c:v>146.75399999999999</c:v>
                </c:pt>
                <c:pt idx="33">
                  <c:v>154.75399999999999</c:v>
                </c:pt>
                <c:pt idx="34">
                  <c:v>162.75399999999999</c:v>
                </c:pt>
                <c:pt idx="35">
                  <c:v>170.75399999999999</c:v>
                </c:pt>
                <c:pt idx="36">
                  <c:v>178.75399999999999</c:v>
                </c:pt>
                <c:pt idx="37">
                  <c:v>186.75399999999999</c:v>
                </c:pt>
                <c:pt idx="38">
                  <c:v>194.75399999999999</c:v>
                </c:pt>
                <c:pt idx="39">
                  <c:v>200</c:v>
                </c:pt>
                <c:pt idx="40">
                  <c:v>200</c:v>
                </c:pt>
                <c:pt idx="41">
                  <c:v>200</c:v>
                </c:pt>
                <c:pt idx="42">
                  <c:v>200</c:v>
                </c:pt>
                <c:pt idx="43">
                  <c:v>200</c:v>
                </c:pt>
                <c:pt idx="44">
                  <c:v>200</c:v>
                </c:pt>
                <c:pt idx="45">
                  <c:v>200</c:v>
                </c:pt>
                <c:pt idx="46">
                  <c:v>200</c:v>
                </c:pt>
                <c:pt idx="47">
                  <c:v>200</c:v>
                </c:pt>
                <c:pt idx="48">
                  <c:v>200</c:v>
                </c:pt>
                <c:pt idx="49">
                  <c:v>200</c:v>
                </c:pt>
                <c:pt idx="50">
                  <c:v>200</c:v>
                </c:pt>
                <c:pt idx="51">
                  <c:v>200</c:v>
                </c:pt>
                <c:pt idx="52">
                  <c:v>200</c:v>
                </c:pt>
                <c:pt idx="53">
                  <c:v>200</c:v>
                </c:pt>
                <c:pt idx="54">
                  <c:v>200</c:v>
                </c:pt>
                <c:pt idx="55">
                  <c:v>200</c:v>
                </c:pt>
                <c:pt idx="56">
                  <c:v>200</c:v>
                </c:pt>
                <c:pt idx="57">
                  <c:v>200</c:v>
                </c:pt>
                <c:pt idx="58">
                  <c:v>200</c:v>
                </c:pt>
                <c:pt idx="59">
                  <c:v>200</c:v>
                </c:pt>
                <c:pt idx="60">
                  <c:v>200</c:v>
                </c:pt>
                <c:pt idx="61">
                  <c:v>200</c:v>
                </c:pt>
                <c:pt idx="62">
                  <c:v>200</c:v>
                </c:pt>
                <c:pt idx="63">
                  <c:v>199.99600000000001</c:v>
                </c:pt>
                <c:pt idx="64">
                  <c:v>199.99299999999999</c:v>
                </c:pt>
                <c:pt idx="65">
                  <c:v>199.989</c:v>
                </c:pt>
                <c:pt idx="66">
                  <c:v>199.982</c:v>
                </c:pt>
                <c:pt idx="67">
                  <c:v>199.96800000000002</c:v>
                </c:pt>
                <c:pt idx="68">
                  <c:v>199.93899999999999</c:v>
                </c:pt>
                <c:pt idx="69">
                  <c:v>199.881</c:v>
                </c:pt>
                <c:pt idx="70">
                  <c:v>199.76599999999999</c:v>
                </c:pt>
                <c:pt idx="71">
                  <c:v>199.536</c:v>
                </c:pt>
                <c:pt idx="72">
                  <c:v>199.07500000000002</c:v>
                </c:pt>
                <c:pt idx="73">
                  <c:v>198.15299999999999</c:v>
                </c:pt>
                <c:pt idx="74">
                  <c:v>196.31</c:v>
                </c:pt>
                <c:pt idx="75">
                  <c:v>194.31</c:v>
                </c:pt>
                <c:pt idx="76">
                  <c:v>192.31</c:v>
                </c:pt>
                <c:pt idx="77">
                  <c:v>190.31</c:v>
                </c:pt>
                <c:pt idx="78">
                  <c:v>188.31</c:v>
                </c:pt>
                <c:pt idx="79">
                  <c:v>186.31</c:v>
                </c:pt>
                <c:pt idx="80">
                  <c:v>184.31</c:v>
                </c:pt>
                <c:pt idx="81">
                  <c:v>182.31</c:v>
                </c:pt>
                <c:pt idx="82">
                  <c:v>180.31</c:v>
                </c:pt>
                <c:pt idx="83">
                  <c:v>178.31</c:v>
                </c:pt>
                <c:pt idx="84">
                  <c:v>176.31</c:v>
                </c:pt>
                <c:pt idx="85">
                  <c:v>174.31</c:v>
                </c:pt>
                <c:pt idx="86">
                  <c:v>172.31</c:v>
                </c:pt>
                <c:pt idx="87">
                  <c:v>170.31</c:v>
                </c:pt>
                <c:pt idx="88">
                  <c:v>168.31</c:v>
                </c:pt>
                <c:pt idx="89">
                  <c:v>166.31</c:v>
                </c:pt>
                <c:pt idx="90">
                  <c:v>164.31</c:v>
                </c:pt>
                <c:pt idx="91">
                  <c:v>162.31</c:v>
                </c:pt>
                <c:pt idx="92">
                  <c:v>160.31</c:v>
                </c:pt>
                <c:pt idx="93">
                  <c:v>158.31</c:v>
                </c:pt>
                <c:pt idx="94">
                  <c:v>156.31</c:v>
                </c:pt>
                <c:pt idx="95">
                  <c:v>154.31</c:v>
                </c:pt>
                <c:pt idx="96">
                  <c:v>152.31</c:v>
                </c:pt>
                <c:pt idx="97">
                  <c:v>150.31</c:v>
                </c:pt>
                <c:pt idx="98">
                  <c:v>148.31</c:v>
                </c:pt>
                <c:pt idx="99">
                  <c:v>146.31</c:v>
                </c:pt>
                <c:pt idx="100">
                  <c:v>144.31</c:v>
                </c:pt>
                <c:pt idx="101">
                  <c:v>142.31</c:v>
                </c:pt>
                <c:pt idx="102">
                  <c:v>140.31</c:v>
                </c:pt>
                <c:pt idx="103">
                  <c:v>138.31</c:v>
                </c:pt>
                <c:pt idx="104">
                  <c:v>136.31</c:v>
                </c:pt>
                <c:pt idx="105">
                  <c:v>134.31</c:v>
                </c:pt>
                <c:pt idx="106">
                  <c:v>132.31</c:v>
                </c:pt>
                <c:pt idx="107">
                  <c:v>130.31</c:v>
                </c:pt>
                <c:pt idx="108">
                  <c:v>128.31</c:v>
                </c:pt>
                <c:pt idx="109">
                  <c:v>126.31</c:v>
                </c:pt>
                <c:pt idx="110">
                  <c:v>124.31</c:v>
                </c:pt>
                <c:pt idx="111">
                  <c:v>122.31</c:v>
                </c:pt>
                <c:pt idx="112">
                  <c:v>120.31</c:v>
                </c:pt>
                <c:pt idx="113">
                  <c:v>118.31</c:v>
                </c:pt>
                <c:pt idx="114">
                  <c:v>116.31</c:v>
                </c:pt>
                <c:pt idx="115">
                  <c:v>114.31</c:v>
                </c:pt>
                <c:pt idx="116">
                  <c:v>112.31</c:v>
                </c:pt>
                <c:pt idx="117">
                  <c:v>110.31</c:v>
                </c:pt>
                <c:pt idx="118">
                  <c:v>108.31</c:v>
                </c:pt>
                <c:pt idx="119">
                  <c:v>106.31</c:v>
                </c:pt>
                <c:pt idx="120">
                  <c:v>104.31</c:v>
                </c:pt>
                <c:pt idx="121">
                  <c:v>102.31</c:v>
                </c:pt>
                <c:pt idx="122">
                  <c:v>100.31</c:v>
                </c:pt>
                <c:pt idx="123">
                  <c:v>98.31</c:v>
                </c:pt>
                <c:pt idx="124">
                  <c:v>96.31</c:v>
                </c:pt>
                <c:pt idx="125">
                  <c:v>94.31</c:v>
                </c:pt>
                <c:pt idx="126">
                  <c:v>92.31</c:v>
                </c:pt>
                <c:pt idx="127">
                  <c:v>90.31</c:v>
                </c:pt>
                <c:pt idx="128">
                  <c:v>88.31</c:v>
                </c:pt>
                <c:pt idx="129">
                  <c:v>86.31</c:v>
                </c:pt>
                <c:pt idx="130">
                  <c:v>84.31</c:v>
                </c:pt>
                <c:pt idx="131">
                  <c:v>82.31</c:v>
                </c:pt>
                <c:pt idx="132">
                  <c:v>80.31</c:v>
                </c:pt>
                <c:pt idx="133">
                  <c:v>78.31</c:v>
                </c:pt>
                <c:pt idx="134">
                  <c:v>76.31</c:v>
                </c:pt>
                <c:pt idx="135">
                  <c:v>74.31</c:v>
                </c:pt>
                <c:pt idx="136">
                  <c:v>72.31</c:v>
                </c:pt>
                <c:pt idx="137">
                  <c:v>70.31</c:v>
                </c:pt>
                <c:pt idx="138">
                  <c:v>68.31</c:v>
                </c:pt>
                <c:pt idx="139">
                  <c:v>66.31</c:v>
                </c:pt>
                <c:pt idx="140">
                  <c:v>64.31</c:v>
                </c:pt>
                <c:pt idx="141">
                  <c:v>62.31</c:v>
                </c:pt>
                <c:pt idx="142">
                  <c:v>60.31</c:v>
                </c:pt>
                <c:pt idx="143">
                  <c:v>58.31</c:v>
                </c:pt>
                <c:pt idx="144">
                  <c:v>56.31</c:v>
                </c:pt>
                <c:pt idx="145">
                  <c:v>54.31</c:v>
                </c:pt>
                <c:pt idx="146">
                  <c:v>52.31</c:v>
                </c:pt>
                <c:pt idx="147">
                  <c:v>50.31</c:v>
                </c:pt>
                <c:pt idx="148">
                  <c:v>48.31</c:v>
                </c:pt>
                <c:pt idx="149">
                  <c:v>46.31</c:v>
                </c:pt>
                <c:pt idx="150">
                  <c:v>44.31</c:v>
                </c:pt>
                <c:pt idx="151">
                  <c:v>42.31</c:v>
                </c:pt>
                <c:pt idx="152">
                  <c:v>40.31</c:v>
                </c:pt>
                <c:pt idx="153">
                  <c:v>38.31</c:v>
                </c:pt>
                <c:pt idx="154">
                  <c:v>36.31</c:v>
                </c:pt>
                <c:pt idx="155">
                  <c:v>34.31</c:v>
                </c:pt>
                <c:pt idx="156">
                  <c:v>32.31</c:v>
                </c:pt>
                <c:pt idx="157">
                  <c:v>30.310000000000002</c:v>
                </c:pt>
                <c:pt idx="158">
                  <c:v>28.310000000000002</c:v>
                </c:pt>
                <c:pt idx="159">
                  <c:v>26.310000000000002</c:v>
                </c:pt>
                <c:pt idx="160">
                  <c:v>24.310000000000002</c:v>
                </c:pt>
                <c:pt idx="161">
                  <c:v>22.31</c:v>
                </c:pt>
                <c:pt idx="162">
                  <c:v>20.309999999999999</c:v>
                </c:pt>
                <c:pt idx="163">
                  <c:v>18.309999999999999</c:v>
                </c:pt>
                <c:pt idx="164">
                  <c:v>16.309999999999999</c:v>
                </c:pt>
                <c:pt idx="165">
                  <c:v>14.31</c:v>
                </c:pt>
                <c:pt idx="166">
                  <c:v>12.31</c:v>
                </c:pt>
                <c:pt idx="167">
                  <c:v>10.31</c:v>
                </c:pt>
                <c:pt idx="168">
                  <c:v>8.31</c:v>
                </c:pt>
                <c:pt idx="169">
                  <c:v>6.3100000000000005</c:v>
                </c:pt>
                <c:pt idx="170">
                  <c:v>4.3100000000000005</c:v>
                </c:pt>
                <c:pt idx="171">
                  <c:v>2.31</c:v>
                </c:pt>
                <c:pt idx="172">
                  <c:v>0.31</c:v>
                </c:pt>
                <c:pt idx="173">
                  <c:v>0</c:v>
                </c:pt>
              </c:numCache>
            </c:numRef>
          </c:yVal>
          <c:smooth val="1"/>
          <c:extLst xmlns:c16r2="http://schemas.microsoft.com/office/drawing/2015/06/chart">
            <c:ext xmlns:c16="http://schemas.microsoft.com/office/drawing/2014/chart" uri="{C3380CC4-5D6E-409C-BE32-E72D297353CC}">
              <c16:uniqueId val="{00000001-A4A9-4951-A649-8FA13CBA77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456640"/>
        <c:axId val="91457216"/>
      </c:scatterChart>
      <c:valAx>
        <c:axId val="91456640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/>
                  <a:t>depth(nm)</a:t>
                </a:r>
                <a:endParaRPr lang="ko-KR" sz="1600" dirty="0"/>
              </a:p>
            </c:rich>
          </c:tx>
          <c:layout>
            <c:manualLayout>
              <c:xMode val="edge"/>
              <c:yMode val="edge"/>
              <c:x val="0.41992835467175837"/>
              <c:y val="0.9006032212881288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91457216"/>
        <c:crosses val="autoZero"/>
        <c:crossBetween val="midCat"/>
      </c:valAx>
      <c:valAx>
        <c:axId val="91457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600" dirty="0" smtClean="0"/>
                  <a:t>Load(</a:t>
                </a:r>
                <a:r>
                  <a:rPr lang="en-US" altLang="ko-KR" sz="1600" dirty="0" err="1" smtClean="0"/>
                  <a:t>μN</a:t>
                </a:r>
                <a:r>
                  <a:rPr lang="en-US" sz="1600" dirty="0" smtClean="0"/>
                  <a:t>)</a:t>
                </a:r>
                <a:endParaRPr lang="ko-KR" sz="1600" dirty="0"/>
              </a:p>
            </c:rich>
          </c:tx>
          <c:layout>
            <c:manualLayout>
              <c:xMode val="edge"/>
              <c:yMode val="edge"/>
              <c:x val="8.2885529286708271E-3"/>
              <c:y val="0.282430310114663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ko-KR"/>
          </a:p>
        </c:txPr>
        <c:crossAx val="91456640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200" baseline="0"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625979472185267"/>
          <c:y val="0.11878088424957614"/>
          <c:w val="0.69787235118851898"/>
          <c:h val="0.64765780855267285"/>
        </c:manualLayout>
      </c:layout>
      <c:scatterChart>
        <c:scatterStyle val="lineMarker"/>
        <c:varyColors val="0"/>
        <c:ser>
          <c:idx val="0"/>
          <c:order val="0"/>
          <c:tx>
            <c:strRef>
              <c:f>'Test data 01'!$A$2</c:f>
              <c:strCache>
                <c:ptCount val="1"/>
                <c:pt idx="0">
                  <c:v>test1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'Test data 01'!$C$7:$C$1006</c:f>
              <c:numCache>
                <c:formatCode>General</c:formatCode>
                <c:ptCount val="1000"/>
                <c:pt idx="0">
                  <c:v>0</c:v>
                </c:pt>
                <c:pt idx="1">
                  <c:v>1.7999999999999999E-2</c:v>
                </c:pt>
                <c:pt idx="2">
                  <c:v>3.5999999999999997E-2</c:v>
                </c:pt>
                <c:pt idx="3">
                  <c:v>5.3999999999999999E-2</c:v>
                </c:pt>
                <c:pt idx="4">
                  <c:v>7.1999999999999995E-2</c:v>
                </c:pt>
                <c:pt idx="5">
                  <c:v>0.09</c:v>
                </c:pt>
                <c:pt idx="6">
                  <c:v>0.108</c:v>
                </c:pt>
                <c:pt idx="7">
                  <c:v>0.126</c:v>
                </c:pt>
                <c:pt idx="8">
                  <c:v>0.14399999999999999</c:v>
                </c:pt>
                <c:pt idx="9">
                  <c:v>0.16200000000000001</c:v>
                </c:pt>
                <c:pt idx="10">
                  <c:v>0.18</c:v>
                </c:pt>
                <c:pt idx="11">
                  <c:v>0.19800000000000001</c:v>
                </c:pt>
                <c:pt idx="12">
                  <c:v>0.216</c:v>
                </c:pt>
                <c:pt idx="13">
                  <c:v>0.23400000000000001</c:v>
                </c:pt>
                <c:pt idx="14">
                  <c:v>0.252</c:v>
                </c:pt>
                <c:pt idx="15">
                  <c:v>0.27</c:v>
                </c:pt>
                <c:pt idx="16">
                  <c:v>0.28799999999999998</c:v>
                </c:pt>
                <c:pt idx="17">
                  <c:v>0.30599999999999999</c:v>
                </c:pt>
                <c:pt idx="18">
                  <c:v>0.32400000000000001</c:v>
                </c:pt>
                <c:pt idx="19">
                  <c:v>0.34200000000000003</c:v>
                </c:pt>
                <c:pt idx="20">
                  <c:v>0.36</c:v>
                </c:pt>
                <c:pt idx="21">
                  <c:v>0.378</c:v>
                </c:pt>
                <c:pt idx="22">
                  <c:v>0.39600000000000002</c:v>
                </c:pt>
                <c:pt idx="23">
                  <c:v>0.41399999999999998</c:v>
                </c:pt>
                <c:pt idx="24">
                  <c:v>0.432</c:v>
                </c:pt>
                <c:pt idx="25">
                  <c:v>0.45</c:v>
                </c:pt>
                <c:pt idx="26">
                  <c:v>0.46800000000000003</c:v>
                </c:pt>
                <c:pt idx="27">
                  <c:v>0.48599999999999999</c:v>
                </c:pt>
                <c:pt idx="28">
                  <c:v>0.504</c:v>
                </c:pt>
                <c:pt idx="29">
                  <c:v>0.52200000000000002</c:v>
                </c:pt>
                <c:pt idx="30">
                  <c:v>0.54</c:v>
                </c:pt>
                <c:pt idx="31">
                  <c:v>0.55800000000000005</c:v>
                </c:pt>
                <c:pt idx="32">
                  <c:v>0.57599999999999996</c:v>
                </c:pt>
                <c:pt idx="33">
                  <c:v>0.59399999999999997</c:v>
                </c:pt>
                <c:pt idx="34">
                  <c:v>0.61199999999999999</c:v>
                </c:pt>
                <c:pt idx="35">
                  <c:v>0.63</c:v>
                </c:pt>
                <c:pt idx="36">
                  <c:v>0.64800000000000002</c:v>
                </c:pt>
                <c:pt idx="37">
                  <c:v>0.66600000000000004</c:v>
                </c:pt>
                <c:pt idx="38">
                  <c:v>0.68400000000000005</c:v>
                </c:pt>
                <c:pt idx="39">
                  <c:v>0.70199999999999996</c:v>
                </c:pt>
                <c:pt idx="40">
                  <c:v>0.72</c:v>
                </c:pt>
                <c:pt idx="41">
                  <c:v>0.73799999999999999</c:v>
                </c:pt>
                <c:pt idx="42">
                  <c:v>0.75600000000000001</c:v>
                </c:pt>
                <c:pt idx="43">
                  <c:v>0.77400000000000002</c:v>
                </c:pt>
                <c:pt idx="44">
                  <c:v>0.79200000000000004</c:v>
                </c:pt>
                <c:pt idx="45">
                  <c:v>0.81</c:v>
                </c:pt>
                <c:pt idx="46">
                  <c:v>0.82799999999999996</c:v>
                </c:pt>
                <c:pt idx="47">
                  <c:v>0.84599999999999997</c:v>
                </c:pt>
                <c:pt idx="48">
                  <c:v>0.86399999999999999</c:v>
                </c:pt>
                <c:pt idx="49">
                  <c:v>0.88200000000000001</c:v>
                </c:pt>
                <c:pt idx="50">
                  <c:v>0.9</c:v>
                </c:pt>
                <c:pt idx="51">
                  <c:v>0.91800000000000004</c:v>
                </c:pt>
                <c:pt idx="52">
                  <c:v>0.93600000000000005</c:v>
                </c:pt>
                <c:pt idx="53">
                  <c:v>0.95399999999999996</c:v>
                </c:pt>
                <c:pt idx="54">
                  <c:v>0.97199999999999998</c:v>
                </c:pt>
                <c:pt idx="55">
                  <c:v>0.99</c:v>
                </c:pt>
                <c:pt idx="56">
                  <c:v>1.008</c:v>
                </c:pt>
                <c:pt idx="57">
                  <c:v>1.026</c:v>
                </c:pt>
                <c:pt idx="58">
                  <c:v>1.044</c:v>
                </c:pt>
                <c:pt idx="59">
                  <c:v>1.0620000000000001</c:v>
                </c:pt>
                <c:pt idx="60">
                  <c:v>1.08</c:v>
                </c:pt>
                <c:pt idx="61">
                  <c:v>1.0980000000000001</c:v>
                </c:pt>
                <c:pt idx="62">
                  <c:v>1.1160000000000001</c:v>
                </c:pt>
                <c:pt idx="63">
                  <c:v>1.1339999999999999</c:v>
                </c:pt>
                <c:pt idx="64">
                  <c:v>1.1519999999999999</c:v>
                </c:pt>
                <c:pt idx="65">
                  <c:v>1.17</c:v>
                </c:pt>
                <c:pt idx="66">
                  <c:v>1.1879999999999999</c:v>
                </c:pt>
                <c:pt idx="67">
                  <c:v>1.206</c:v>
                </c:pt>
                <c:pt idx="68">
                  <c:v>1.224</c:v>
                </c:pt>
                <c:pt idx="69">
                  <c:v>1.242</c:v>
                </c:pt>
                <c:pt idx="70">
                  <c:v>1.26</c:v>
                </c:pt>
                <c:pt idx="71">
                  <c:v>1.278</c:v>
                </c:pt>
                <c:pt idx="72">
                  <c:v>1.296</c:v>
                </c:pt>
                <c:pt idx="73">
                  <c:v>1.3140000000000001</c:v>
                </c:pt>
                <c:pt idx="74">
                  <c:v>1.3320000000000001</c:v>
                </c:pt>
                <c:pt idx="75">
                  <c:v>1.35</c:v>
                </c:pt>
                <c:pt idx="76">
                  <c:v>1.3680000000000001</c:v>
                </c:pt>
                <c:pt idx="77">
                  <c:v>1.3859999999999999</c:v>
                </c:pt>
                <c:pt idx="78">
                  <c:v>1.4039999999999999</c:v>
                </c:pt>
                <c:pt idx="79">
                  <c:v>1.4219999999999999</c:v>
                </c:pt>
                <c:pt idx="80">
                  <c:v>1.44</c:v>
                </c:pt>
                <c:pt idx="81">
                  <c:v>1.458</c:v>
                </c:pt>
                <c:pt idx="82">
                  <c:v>1.476</c:v>
                </c:pt>
                <c:pt idx="83">
                  <c:v>1.494</c:v>
                </c:pt>
                <c:pt idx="84">
                  <c:v>1.512</c:v>
                </c:pt>
                <c:pt idx="85">
                  <c:v>1.53</c:v>
                </c:pt>
                <c:pt idx="86">
                  <c:v>1.548</c:v>
                </c:pt>
                <c:pt idx="87">
                  <c:v>1.5660000000000001</c:v>
                </c:pt>
                <c:pt idx="88">
                  <c:v>1.5840000000000001</c:v>
                </c:pt>
                <c:pt idx="89">
                  <c:v>1.6020000000000001</c:v>
                </c:pt>
                <c:pt idx="90">
                  <c:v>1.62</c:v>
                </c:pt>
                <c:pt idx="91">
                  <c:v>1.6379999999999999</c:v>
                </c:pt>
                <c:pt idx="92">
                  <c:v>1.6559999999999999</c:v>
                </c:pt>
                <c:pt idx="93">
                  <c:v>1.6739999999999999</c:v>
                </c:pt>
                <c:pt idx="94">
                  <c:v>1.6919999999999999</c:v>
                </c:pt>
                <c:pt idx="95">
                  <c:v>1.71</c:v>
                </c:pt>
                <c:pt idx="96">
                  <c:v>1.728</c:v>
                </c:pt>
                <c:pt idx="97">
                  <c:v>1.746</c:v>
                </c:pt>
                <c:pt idx="98">
                  <c:v>1.764</c:v>
                </c:pt>
                <c:pt idx="99">
                  <c:v>1.782</c:v>
                </c:pt>
                <c:pt idx="100">
                  <c:v>1.8</c:v>
                </c:pt>
                <c:pt idx="101">
                  <c:v>1.8180000000000001</c:v>
                </c:pt>
                <c:pt idx="102">
                  <c:v>1.8360000000000001</c:v>
                </c:pt>
                <c:pt idx="103">
                  <c:v>1.8540000000000001</c:v>
                </c:pt>
                <c:pt idx="104">
                  <c:v>1.8720000000000001</c:v>
                </c:pt>
                <c:pt idx="105">
                  <c:v>1.89</c:v>
                </c:pt>
                <c:pt idx="106">
                  <c:v>1.9079999999999999</c:v>
                </c:pt>
                <c:pt idx="107">
                  <c:v>1.9259999999999999</c:v>
                </c:pt>
                <c:pt idx="108">
                  <c:v>1.944</c:v>
                </c:pt>
                <c:pt idx="109">
                  <c:v>1.962</c:v>
                </c:pt>
                <c:pt idx="110">
                  <c:v>1.98</c:v>
                </c:pt>
                <c:pt idx="111">
                  <c:v>1.998</c:v>
                </c:pt>
                <c:pt idx="112">
                  <c:v>2.016</c:v>
                </c:pt>
                <c:pt idx="113">
                  <c:v>2.0339999999999998</c:v>
                </c:pt>
                <c:pt idx="114">
                  <c:v>2.052</c:v>
                </c:pt>
                <c:pt idx="115">
                  <c:v>2.0699999999999998</c:v>
                </c:pt>
                <c:pt idx="116">
                  <c:v>2.0880000000000001</c:v>
                </c:pt>
                <c:pt idx="117">
                  <c:v>2.1059999999999999</c:v>
                </c:pt>
                <c:pt idx="118">
                  <c:v>2.1240000000000001</c:v>
                </c:pt>
                <c:pt idx="119">
                  <c:v>2.1419999999999999</c:v>
                </c:pt>
                <c:pt idx="120">
                  <c:v>2.16</c:v>
                </c:pt>
                <c:pt idx="121">
                  <c:v>2.1779999999999999</c:v>
                </c:pt>
                <c:pt idx="122">
                  <c:v>2.1960000000000002</c:v>
                </c:pt>
                <c:pt idx="123">
                  <c:v>2.214</c:v>
                </c:pt>
                <c:pt idx="124">
                  <c:v>2.2320000000000002</c:v>
                </c:pt>
                <c:pt idx="125">
                  <c:v>2.25</c:v>
                </c:pt>
                <c:pt idx="126">
                  <c:v>2.2679999999999998</c:v>
                </c:pt>
                <c:pt idx="127">
                  <c:v>2.286</c:v>
                </c:pt>
                <c:pt idx="128">
                  <c:v>2.3039999999999998</c:v>
                </c:pt>
                <c:pt idx="129">
                  <c:v>2.3220000000000001</c:v>
                </c:pt>
                <c:pt idx="130">
                  <c:v>2.34</c:v>
                </c:pt>
                <c:pt idx="131">
                  <c:v>2.3580000000000001</c:v>
                </c:pt>
                <c:pt idx="132">
                  <c:v>2.3759999999999999</c:v>
                </c:pt>
                <c:pt idx="133">
                  <c:v>2.3940000000000001</c:v>
                </c:pt>
                <c:pt idx="134">
                  <c:v>2.4119999999999999</c:v>
                </c:pt>
                <c:pt idx="135">
                  <c:v>2.4300000000000002</c:v>
                </c:pt>
                <c:pt idx="136">
                  <c:v>2.448</c:v>
                </c:pt>
                <c:pt idx="137">
                  <c:v>2.4660000000000002</c:v>
                </c:pt>
                <c:pt idx="138">
                  <c:v>2.484</c:v>
                </c:pt>
                <c:pt idx="139">
                  <c:v>2.5019999999999998</c:v>
                </c:pt>
                <c:pt idx="140">
                  <c:v>2.52</c:v>
                </c:pt>
                <c:pt idx="141">
                  <c:v>2.5379999999999998</c:v>
                </c:pt>
                <c:pt idx="142">
                  <c:v>2.556</c:v>
                </c:pt>
                <c:pt idx="143">
                  <c:v>2.5739999999999998</c:v>
                </c:pt>
                <c:pt idx="144">
                  <c:v>2.5920000000000001</c:v>
                </c:pt>
                <c:pt idx="145">
                  <c:v>2.61</c:v>
                </c:pt>
                <c:pt idx="146">
                  <c:v>2.6280000000000001</c:v>
                </c:pt>
                <c:pt idx="147">
                  <c:v>2.6459999999999999</c:v>
                </c:pt>
                <c:pt idx="148">
                  <c:v>2.6640000000000001</c:v>
                </c:pt>
                <c:pt idx="149">
                  <c:v>2.6819999999999999</c:v>
                </c:pt>
                <c:pt idx="150">
                  <c:v>2.7</c:v>
                </c:pt>
                <c:pt idx="151">
                  <c:v>2.718</c:v>
                </c:pt>
                <c:pt idx="152">
                  <c:v>2.7360000000000002</c:v>
                </c:pt>
                <c:pt idx="153">
                  <c:v>2.754</c:v>
                </c:pt>
                <c:pt idx="154">
                  <c:v>2.7719999999999998</c:v>
                </c:pt>
                <c:pt idx="155">
                  <c:v>2.79</c:v>
                </c:pt>
                <c:pt idx="156">
                  <c:v>2.8079999999999998</c:v>
                </c:pt>
                <c:pt idx="157">
                  <c:v>2.8260000000000001</c:v>
                </c:pt>
                <c:pt idx="158">
                  <c:v>2.8439999999999999</c:v>
                </c:pt>
                <c:pt idx="159">
                  <c:v>2.8620000000000001</c:v>
                </c:pt>
                <c:pt idx="160">
                  <c:v>2.88</c:v>
                </c:pt>
                <c:pt idx="161">
                  <c:v>2.8980000000000001</c:v>
                </c:pt>
                <c:pt idx="162">
                  <c:v>2.9159999999999999</c:v>
                </c:pt>
                <c:pt idx="163">
                  <c:v>2.9340000000000002</c:v>
                </c:pt>
                <c:pt idx="164">
                  <c:v>2.952</c:v>
                </c:pt>
                <c:pt idx="165">
                  <c:v>2.97</c:v>
                </c:pt>
                <c:pt idx="166">
                  <c:v>2.988</c:v>
                </c:pt>
                <c:pt idx="167">
                  <c:v>3.0059999999999998</c:v>
                </c:pt>
                <c:pt idx="168">
                  <c:v>3.024</c:v>
                </c:pt>
                <c:pt idx="169">
                  <c:v>3.0419999999999998</c:v>
                </c:pt>
                <c:pt idx="170">
                  <c:v>3.06</c:v>
                </c:pt>
                <c:pt idx="171">
                  <c:v>3.0779999999999998</c:v>
                </c:pt>
                <c:pt idx="172">
                  <c:v>3.0960000000000001</c:v>
                </c:pt>
                <c:pt idx="173">
                  <c:v>3.1139999999999999</c:v>
                </c:pt>
                <c:pt idx="174">
                  <c:v>3.1320000000000001</c:v>
                </c:pt>
                <c:pt idx="175">
                  <c:v>3.15</c:v>
                </c:pt>
                <c:pt idx="176">
                  <c:v>3.1680000000000001</c:v>
                </c:pt>
                <c:pt idx="177">
                  <c:v>3.1859999999999999</c:v>
                </c:pt>
                <c:pt idx="178">
                  <c:v>3.2040000000000002</c:v>
                </c:pt>
                <c:pt idx="179">
                  <c:v>3.222</c:v>
                </c:pt>
                <c:pt idx="180">
                  <c:v>3.24</c:v>
                </c:pt>
                <c:pt idx="181">
                  <c:v>3.258</c:v>
                </c:pt>
                <c:pt idx="182">
                  <c:v>3.2759999999999998</c:v>
                </c:pt>
                <c:pt idx="183">
                  <c:v>3.294</c:v>
                </c:pt>
                <c:pt idx="184">
                  <c:v>3.3119999999999998</c:v>
                </c:pt>
                <c:pt idx="185">
                  <c:v>3.33</c:v>
                </c:pt>
                <c:pt idx="186">
                  <c:v>3.3479999999999999</c:v>
                </c:pt>
                <c:pt idx="187">
                  <c:v>3.3660000000000001</c:v>
                </c:pt>
                <c:pt idx="188">
                  <c:v>3.3839999999999999</c:v>
                </c:pt>
                <c:pt idx="189">
                  <c:v>3.4020000000000001</c:v>
                </c:pt>
                <c:pt idx="190">
                  <c:v>3.42</c:v>
                </c:pt>
                <c:pt idx="191">
                  <c:v>3.4380000000000002</c:v>
                </c:pt>
                <c:pt idx="192">
                  <c:v>3.456</c:v>
                </c:pt>
                <c:pt idx="193">
                  <c:v>3.4740000000000002</c:v>
                </c:pt>
                <c:pt idx="194">
                  <c:v>3.492</c:v>
                </c:pt>
                <c:pt idx="195">
                  <c:v>3.51</c:v>
                </c:pt>
                <c:pt idx="196">
                  <c:v>3.528</c:v>
                </c:pt>
                <c:pt idx="197">
                  <c:v>3.5459999999999998</c:v>
                </c:pt>
                <c:pt idx="198">
                  <c:v>3.5640000000000001</c:v>
                </c:pt>
                <c:pt idx="199">
                  <c:v>3.5819999999999999</c:v>
                </c:pt>
                <c:pt idx="200">
                  <c:v>3.6</c:v>
                </c:pt>
                <c:pt idx="201">
                  <c:v>3.6179999999999999</c:v>
                </c:pt>
                <c:pt idx="202">
                  <c:v>3.6360000000000001</c:v>
                </c:pt>
                <c:pt idx="203">
                  <c:v>3.6539999999999999</c:v>
                </c:pt>
                <c:pt idx="204">
                  <c:v>3.6720000000000002</c:v>
                </c:pt>
                <c:pt idx="205">
                  <c:v>3.69</c:v>
                </c:pt>
                <c:pt idx="206">
                  <c:v>3.7080000000000002</c:v>
                </c:pt>
                <c:pt idx="207">
                  <c:v>3.726</c:v>
                </c:pt>
                <c:pt idx="208">
                  <c:v>3.7440000000000002</c:v>
                </c:pt>
                <c:pt idx="209">
                  <c:v>3.762</c:v>
                </c:pt>
                <c:pt idx="210">
                  <c:v>3.78</c:v>
                </c:pt>
                <c:pt idx="211">
                  <c:v>3.798</c:v>
                </c:pt>
                <c:pt idx="212">
                  <c:v>3.8159999999999998</c:v>
                </c:pt>
                <c:pt idx="213">
                  <c:v>3.8340000000000001</c:v>
                </c:pt>
                <c:pt idx="214">
                  <c:v>3.8519999999999999</c:v>
                </c:pt>
                <c:pt idx="215">
                  <c:v>3.87</c:v>
                </c:pt>
                <c:pt idx="216">
                  <c:v>3.8879999999999999</c:v>
                </c:pt>
                <c:pt idx="217">
                  <c:v>3.9060000000000001</c:v>
                </c:pt>
                <c:pt idx="218">
                  <c:v>3.9239999999999999</c:v>
                </c:pt>
                <c:pt idx="219">
                  <c:v>3.9420000000000002</c:v>
                </c:pt>
                <c:pt idx="220">
                  <c:v>3.96</c:v>
                </c:pt>
                <c:pt idx="221">
                  <c:v>3.9780000000000002</c:v>
                </c:pt>
                <c:pt idx="222">
                  <c:v>3.996</c:v>
                </c:pt>
                <c:pt idx="223">
                  <c:v>4.0140000000000002</c:v>
                </c:pt>
                <c:pt idx="224">
                  <c:v>4.032</c:v>
                </c:pt>
                <c:pt idx="225">
                  <c:v>4.05</c:v>
                </c:pt>
                <c:pt idx="226">
                  <c:v>4.0679999999999996</c:v>
                </c:pt>
                <c:pt idx="227">
                  <c:v>4.0860000000000003</c:v>
                </c:pt>
                <c:pt idx="228">
                  <c:v>4.1040000000000001</c:v>
                </c:pt>
                <c:pt idx="229">
                  <c:v>4.1219999999999999</c:v>
                </c:pt>
                <c:pt idx="230">
                  <c:v>4.1399999999999997</c:v>
                </c:pt>
                <c:pt idx="231">
                  <c:v>4.1580000000000004</c:v>
                </c:pt>
                <c:pt idx="232">
                  <c:v>4.1760000000000002</c:v>
                </c:pt>
                <c:pt idx="233">
                  <c:v>4.194</c:v>
                </c:pt>
                <c:pt idx="234">
                  <c:v>4.2119999999999997</c:v>
                </c:pt>
                <c:pt idx="235">
                  <c:v>4.2300000000000004</c:v>
                </c:pt>
                <c:pt idx="236">
                  <c:v>4.2480000000000002</c:v>
                </c:pt>
                <c:pt idx="237">
                  <c:v>4.266</c:v>
                </c:pt>
                <c:pt idx="238">
                  <c:v>4.2839999999999998</c:v>
                </c:pt>
                <c:pt idx="239">
                  <c:v>4.3019999999999996</c:v>
                </c:pt>
                <c:pt idx="240">
                  <c:v>4.32</c:v>
                </c:pt>
                <c:pt idx="241">
                  <c:v>4.3380000000000001</c:v>
                </c:pt>
                <c:pt idx="242">
                  <c:v>4.3559999999999999</c:v>
                </c:pt>
                <c:pt idx="243">
                  <c:v>4.3739999999999997</c:v>
                </c:pt>
                <c:pt idx="244">
                  <c:v>4.3920000000000003</c:v>
                </c:pt>
                <c:pt idx="245">
                  <c:v>4.41</c:v>
                </c:pt>
                <c:pt idx="246">
                  <c:v>4.4279999999999999</c:v>
                </c:pt>
                <c:pt idx="247">
                  <c:v>4.4459999999999997</c:v>
                </c:pt>
                <c:pt idx="248">
                  <c:v>4.4640000000000004</c:v>
                </c:pt>
                <c:pt idx="249">
                  <c:v>4.4820000000000002</c:v>
                </c:pt>
                <c:pt idx="250">
                  <c:v>4.5</c:v>
                </c:pt>
                <c:pt idx="251">
                  <c:v>4.5179999999999998</c:v>
                </c:pt>
                <c:pt idx="252">
                  <c:v>4.5359999999999996</c:v>
                </c:pt>
                <c:pt idx="253">
                  <c:v>4.5540000000000003</c:v>
                </c:pt>
                <c:pt idx="254">
                  <c:v>4.5720000000000001</c:v>
                </c:pt>
                <c:pt idx="255">
                  <c:v>4.59</c:v>
                </c:pt>
                <c:pt idx="256">
                  <c:v>4.6079999999999997</c:v>
                </c:pt>
                <c:pt idx="257">
                  <c:v>4.6260000000000003</c:v>
                </c:pt>
                <c:pt idx="258">
                  <c:v>4.6440000000000001</c:v>
                </c:pt>
                <c:pt idx="259">
                  <c:v>4.6619999999999999</c:v>
                </c:pt>
                <c:pt idx="260">
                  <c:v>4.68</c:v>
                </c:pt>
                <c:pt idx="261">
                  <c:v>4.6980000000000004</c:v>
                </c:pt>
                <c:pt idx="262">
                  <c:v>4.7160000000000002</c:v>
                </c:pt>
                <c:pt idx="263">
                  <c:v>4.734</c:v>
                </c:pt>
                <c:pt idx="264">
                  <c:v>4.7519999999999998</c:v>
                </c:pt>
                <c:pt idx="265">
                  <c:v>4.7699999999999996</c:v>
                </c:pt>
                <c:pt idx="266">
                  <c:v>4.7880000000000003</c:v>
                </c:pt>
                <c:pt idx="267">
                  <c:v>4.806</c:v>
                </c:pt>
                <c:pt idx="268">
                  <c:v>4.8239999999999998</c:v>
                </c:pt>
                <c:pt idx="269">
                  <c:v>4.8419999999999996</c:v>
                </c:pt>
                <c:pt idx="270">
                  <c:v>4.8600000000000003</c:v>
                </c:pt>
                <c:pt idx="271">
                  <c:v>4.8780000000000001</c:v>
                </c:pt>
                <c:pt idx="272">
                  <c:v>4.8959999999999999</c:v>
                </c:pt>
                <c:pt idx="273">
                  <c:v>4.9139999999999997</c:v>
                </c:pt>
                <c:pt idx="274">
                  <c:v>4.9320000000000004</c:v>
                </c:pt>
                <c:pt idx="275">
                  <c:v>4.95</c:v>
                </c:pt>
                <c:pt idx="276">
                  <c:v>4.968</c:v>
                </c:pt>
                <c:pt idx="277">
                  <c:v>4.9859999999999998</c:v>
                </c:pt>
                <c:pt idx="278">
                  <c:v>5.0039999999999996</c:v>
                </c:pt>
                <c:pt idx="279">
                  <c:v>5.0220000000000002</c:v>
                </c:pt>
                <c:pt idx="280">
                  <c:v>5.04</c:v>
                </c:pt>
                <c:pt idx="281">
                  <c:v>5.0579999999999998</c:v>
                </c:pt>
                <c:pt idx="282">
                  <c:v>5.0759999999999996</c:v>
                </c:pt>
                <c:pt idx="283">
                  <c:v>5.0940000000000003</c:v>
                </c:pt>
                <c:pt idx="284">
                  <c:v>5.1120000000000001</c:v>
                </c:pt>
                <c:pt idx="285">
                  <c:v>5.13</c:v>
                </c:pt>
                <c:pt idx="286">
                  <c:v>5.1479999999999997</c:v>
                </c:pt>
                <c:pt idx="287">
                  <c:v>5.1660000000000004</c:v>
                </c:pt>
                <c:pt idx="288">
                  <c:v>5.1840000000000002</c:v>
                </c:pt>
                <c:pt idx="289">
                  <c:v>5.202</c:v>
                </c:pt>
                <c:pt idx="290">
                  <c:v>5.22</c:v>
                </c:pt>
                <c:pt idx="291">
                  <c:v>5.2380000000000004</c:v>
                </c:pt>
                <c:pt idx="292">
                  <c:v>5.2560000000000002</c:v>
                </c:pt>
                <c:pt idx="293">
                  <c:v>5.274</c:v>
                </c:pt>
                <c:pt idx="294">
                  <c:v>5.2919999999999998</c:v>
                </c:pt>
                <c:pt idx="295">
                  <c:v>5.31</c:v>
                </c:pt>
                <c:pt idx="296">
                  <c:v>5.3280000000000003</c:v>
                </c:pt>
                <c:pt idx="297">
                  <c:v>5.3460000000000001</c:v>
                </c:pt>
                <c:pt idx="298">
                  <c:v>5.3639999999999999</c:v>
                </c:pt>
                <c:pt idx="299">
                  <c:v>5.3819999999999997</c:v>
                </c:pt>
                <c:pt idx="300">
                  <c:v>5.4</c:v>
                </c:pt>
                <c:pt idx="301">
                  <c:v>5.4180000000000001</c:v>
                </c:pt>
                <c:pt idx="302">
                  <c:v>5.4359999999999999</c:v>
                </c:pt>
                <c:pt idx="303">
                  <c:v>5.4539999999999997</c:v>
                </c:pt>
                <c:pt idx="304">
                  <c:v>5.4720000000000004</c:v>
                </c:pt>
                <c:pt idx="305">
                  <c:v>5.49</c:v>
                </c:pt>
                <c:pt idx="306">
                  <c:v>5.508</c:v>
                </c:pt>
                <c:pt idx="307">
                  <c:v>5.5259999999999998</c:v>
                </c:pt>
                <c:pt idx="308">
                  <c:v>5.5439999999999996</c:v>
                </c:pt>
                <c:pt idx="309">
                  <c:v>5.5620000000000003</c:v>
                </c:pt>
                <c:pt idx="310">
                  <c:v>5.58</c:v>
                </c:pt>
                <c:pt idx="311">
                  <c:v>5.5979999999999999</c:v>
                </c:pt>
                <c:pt idx="312">
                  <c:v>5.6159999999999997</c:v>
                </c:pt>
                <c:pt idx="313">
                  <c:v>5.6340000000000003</c:v>
                </c:pt>
                <c:pt idx="314">
                  <c:v>5.6520000000000001</c:v>
                </c:pt>
                <c:pt idx="315">
                  <c:v>5.67</c:v>
                </c:pt>
                <c:pt idx="316">
                  <c:v>5.6879999999999997</c:v>
                </c:pt>
                <c:pt idx="317">
                  <c:v>5.7060000000000004</c:v>
                </c:pt>
                <c:pt idx="318">
                  <c:v>5.7240000000000002</c:v>
                </c:pt>
                <c:pt idx="319">
                  <c:v>5.742</c:v>
                </c:pt>
                <c:pt idx="320">
                  <c:v>5.76</c:v>
                </c:pt>
                <c:pt idx="321">
                  <c:v>5.7779999999999996</c:v>
                </c:pt>
                <c:pt idx="322">
                  <c:v>5.7960000000000003</c:v>
                </c:pt>
                <c:pt idx="323">
                  <c:v>5.8140000000000001</c:v>
                </c:pt>
                <c:pt idx="324">
                  <c:v>5.8319999999999999</c:v>
                </c:pt>
                <c:pt idx="325">
                  <c:v>5.85</c:v>
                </c:pt>
                <c:pt idx="326">
                  <c:v>5.8680000000000003</c:v>
                </c:pt>
                <c:pt idx="327">
                  <c:v>5.8860000000000001</c:v>
                </c:pt>
                <c:pt idx="328">
                  <c:v>5.9039999999999999</c:v>
                </c:pt>
                <c:pt idx="329">
                  <c:v>5.9219999999999997</c:v>
                </c:pt>
                <c:pt idx="330">
                  <c:v>5.94</c:v>
                </c:pt>
                <c:pt idx="331">
                  <c:v>5.9580000000000002</c:v>
                </c:pt>
                <c:pt idx="332">
                  <c:v>5.976</c:v>
                </c:pt>
                <c:pt idx="333">
                  <c:v>5.9939999999999998</c:v>
                </c:pt>
                <c:pt idx="334">
                  <c:v>6.0119999999999996</c:v>
                </c:pt>
                <c:pt idx="335">
                  <c:v>6.03</c:v>
                </c:pt>
                <c:pt idx="336">
                  <c:v>6.048</c:v>
                </c:pt>
                <c:pt idx="337">
                  <c:v>6.0659999999999998</c:v>
                </c:pt>
                <c:pt idx="338">
                  <c:v>6.0839999999999996</c:v>
                </c:pt>
                <c:pt idx="339">
                  <c:v>6.1020000000000003</c:v>
                </c:pt>
                <c:pt idx="340">
                  <c:v>6.12</c:v>
                </c:pt>
                <c:pt idx="341">
                  <c:v>6.1379999999999999</c:v>
                </c:pt>
                <c:pt idx="342">
                  <c:v>6.1559999999999997</c:v>
                </c:pt>
                <c:pt idx="343">
                  <c:v>6.1740000000000004</c:v>
                </c:pt>
                <c:pt idx="344">
                  <c:v>6.1920000000000002</c:v>
                </c:pt>
                <c:pt idx="345">
                  <c:v>6.21</c:v>
                </c:pt>
                <c:pt idx="346">
                  <c:v>6.2279999999999998</c:v>
                </c:pt>
                <c:pt idx="347">
                  <c:v>6.2460000000000004</c:v>
                </c:pt>
                <c:pt idx="348">
                  <c:v>6.2640000000000002</c:v>
                </c:pt>
                <c:pt idx="349">
                  <c:v>6.282</c:v>
                </c:pt>
                <c:pt idx="350">
                  <c:v>6.3</c:v>
                </c:pt>
                <c:pt idx="351">
                  <c:v>6.3179999999999996</c:v>
                </c:pt>
                <c:pt idx="352">
                  <c:v>6.3360000000000003</c:v>
                </c:pt>
                <c:pt idx="353">
                  <c:v>6.3540000000000001</c:v>
                </c:pt>
                <c:pt idx="354">
                  <c:v>6.3719999999999999</c:v>
                </c:pt>
                <c:pt idx="355">
                  <c:v>6.39</c:v>
                </c:pt>
                <c:pt idx="356">
                  <c:v>6.4080000000000004</c:v>
                </c:pt>
                <c:pt idx="357">
                  <c:v>6.4260000000000002</c:v>
                </c:pt>
                <c:pt idx="358">
                  <c:v>6.444</c:v>
                </c:pt>
                <c:pt idx="359">
                  <c:v>6.4619999999999997</c:v>
                </c:pt>
                <c:pt idx="360">
                  <c:v>6.48</c:v>
                </c:pt>
                <c:pt idx="361">
                  <c:v>6.4980000000000002</c:v>
                </c:pt>
                <c:pt idx="362">
                  <c:v>6.516</c:v>
                </c:pt>
                <c:pt idx="363">
                  <c:v>6.5339999999999998</c:v>
                </c:pt>
                <c:pt idx="364">
                  <c:v>6.5519999999999996</c:v>
                </c:pt>
                <c:pt idx="365">
                  <c:v>6.57</c:v>
                </c:pt>
                <c:pt idx="366">
                  <c:v>6.5880000000000001</c:v>
                </c:pt>
                <c:pt idx="367">
                  <c:v>6.6059999999999999</c:v>
                </c:pt>
                <c:pt idx="368">
                  <c:v>6.6239999999999997</c:v>
                </c:pt>
                <c:pt idx="369">
                  <c:v>6.6420000000000003</c:v>
                </c:pt>
                <c:pt idx="370">
                  <c:v>6.66</c:v>
                </c:pt>
                <c:pt idx="371">
                  <c:v>6.6779999999999999</c:v>
                </c:pt>
                <c:pt idx="372">
                  <c:v>6.6959999999999997</c:v>
                </c:pt>
                <c:pt idx="373">
                  <c:v>6.7140000000000004</c:v>
                </c:pt>
                <c:pt idx="374">
                  <c:v>6.7320000000000002</c:v>
                </c:pt>
                <c:pt idx="375">
                  <c:v>6.75</c:v>
                </c:pt>
                <c:pt idx="376">
                  <c:v>6.7679999999999998</c:v>
                </c:pt>
                <c:pt idx="377">
                  <c:v>6.7859999999999996</c:v>
                </c:pt>
                <c:pt idx="378">
                  <c:v>6.8040000000000003</c:v>
                </c:pt>
                <c:pt idx="379">
                  <c:v>6.8220000000000001</c:v>
                </c:pt>
                <c:pt idx="380">
                  <c:v>6.84</c:v>
                </c:pt>
                <c:pt idx="381">
                  <c:v>6.8579999999999997</c:v>
                </c:pt>
                <c:pt idx="382">
                  <c:v>6.8760000000000003</c:v>
                </c:pt>
                <c:pt idx="383">
                  <c:v>6.8940000000000001</c:v>
                </c:pt>
                <c:pt idx="384">
                  <c:v>6.9119999999999999</c:v>
                </c:pt>
                <c:pt idx="385">
                  <c:v>6.93</c:v>
                </c:pt>
                <c:pt idx="386">
                  <c:v>6.9480000000000004</c:v>
                </c:pt>
                <c:pt idx="387">
                  <c:v>6.9660000000000002</c:v>
                </c:pt>
                <c:pt idx="388">
                  <c:v>6.984</c:v>
                </c:pt>
                <c:pt idx="389">
                  <c:v>7.0019999999999998</c:v>
                </c:pt>
                <c:pt idx="390">
                  <c:v>7.02</c:v>
                </c:pt>
                <c:pt idx="391">
                  <c:v>7.0380000000000003</c:v>
                </c:pt>
                <c:pt idx="392">
                  <c:v>7.056</c:v>
                </c:pt>
                <c:pt idx="393">
                  <c:v>7.0739999999999998</c:v>
                </c:pt>
                <c:pt idx="394">
                  <c:v>7.0919999999999996</c:v>
                </c:pt>
                <c:pt idx="395">
                  <c:v>7.11</c:v>
                </c:pt>
                <c:pt idx="396">
                  <c:v>7.1280000000000001</c:v>
                </c:pt>
                <c:pt idx="397">
                  <c:v>7.1459999999999999</c:v>
                </c:pt>
                <c:pt idx="398">
                  <c:v>7.1639999999999997</c:v>
                </c:pt>
                <c:pt idx="399">
                  <c:v>7.1820000000000004</c:v>
                </c:pt>
                <c:pt idx="400">
                  <c:v>7.2</c:v>
                </c:pt>
                <c:pt idx="401">
                  <c:v>7.218</c:v>
                </c:pt>
                <c:pt idx="402">
                  <c:v>7.2359999999999998</c:v>
                </c:pt>
                <c:pt idx="403">
                  <c:v>7.2539999999999996</c:v>
                </c:pt>
                <c:pt idx="404">
                  <c:v>7.2720000000000002</c:v>
                </c:pt>
                <c:pt idx="405">
                  <c:v>7.29</c:v>
                </c:pt>
                <c:pt idx="406">
                  <c:v>7.3079999999999998</c:v>
                </c:pt>
                <c:pt idx="407">
                  <c:v>7.3259999999999996</c:v>
                </c:pt>
                <c:pt idx="408">
                  <c:v>7.3440000000000003</c:v>
                </c:pt>
                <c:pt idx="409">
                  <c:v>7.3620000000000001</c:v>
                </c:pt>
                <c:pt idx="410">
                  <c:v>7.38</c:v>
                </c:pt>
                <c:pt idx="411">
                  <c:v>7.3979999999999997</c:v>
                </c:pt>
                <c:pt idx="412">
                  <c:v>7.4160000000000004</c:v>
                </c:pt>
                <c:pt idx="413">
                  <c:v>7.4340000000000002</c:v>
                </c:pt>
                <c:pt idx="414">
                  <c:v>7.452</c:v>
                </c:pt>
                <c:pt idx="415">
                  <c:v>7.47</c:v>
                </c:pt>
                <c:pt idx="416">
                  <c:v>7.4880000000000004</c:v>
                </c:pt>
                <c:pt idx="417">
                  <c:v>7.5060000000000002</c:v>
                </c:pt>
                <c:pt idx="418">
                  <c:v>7.524</c:v>
                </c:pt>
                <c:pt idx="419">
                  <c:v>7.5419999999999998</c:v>
                </c:pt>
                <c:pt idx="420">
                  <c:v>7.56</c:v>
                </c:pt>
                <c:pt idx="421">
                  <c:v>7.5780000000000003</c:v>
                </c:pt>
                <c:pt idx="422">
                  <c:v>7.5960000000000001</c:v>
                </c:pt>
                <c:pt idx="423">
                  <c:v>7.6139999999999999</c:v>
                </c:pt>
                <c:pt idx="424">
                  <c:v>7.6319999999999997</c:v>
                </c:pt>
                <c:pt idx="425">
                  <c:v>7.65</c:v>
                </c:pt>
                <c:pt idx="426">
                  <c:v>7.6680000000000001</c:v>
                </c:pt>
                <c:pt idx="427">
                  <c:v>7.6859999999999999</c:v>
                </c:pt>
                <c:pt idx="428">
                  <c:v>7.7039999999999997</c:v>
                </c:pt>
                <c:pt idx="429">
                  <c:v>7.7220000000000004</c:v>
                </c:pt>
                <c:pt idx="430">
                  <c:v>7.74</c:v>
                </c:pt>
                <c:pt idx="431">
                  <c:v>7.758</c:v>
                </c:pt>
                <c:pt idx="432">
                  <c:v>7.7759999999999998</c:v>
                </c:pt>
                <c:pt idx="433">
                  <c:v>7.7939999999999996</c:v>
                </c:pt>
                <c:pt idx="434">
                  <c:v>7.8120000000000003</c:v>
                </c:pt>
                <c:pt idx="435">
                  <c:v>7.83</c:v>
                </c:pt>
                <c:pt idx="436">
                  <c:v>7.8479999999999999</c:v>
                </c:pt>
                <c:pt idx="437">
                  <c:v>7.8659999999999997</c:v>
                </c:pt>
                <c:pt idx="438">
                  <c:v>7.8840000000000003</c:v>
                </c:pt>
                <c:pt idx="439">
                  <c:v>7.9020000000000001</c:v>
                </c:pt>
                <c:pt idx="440">
                  <c:v>7.92</c:v>
                </c:pt>
                <c:pt idx="441">
                  <c:v>7.9379999999999997</c:v>
                </c:pt>
                <c:pt idx="442">
                  <c:v>7.9560000000000004</c:v>
                </c:pt>
                <c:pt idx="443">
                  <c:v>7.9740000000000002</c:v>
                </c:pt>
                <c:pt idx="444">
                  <c:v>7.992</c:v>
                </c:pt>
                <c:pt idx="445">
                  <c:v>8.01</c:v>
                </c:pt>
                <c:pt idx="446">
                  <c:v>8.0280000000000005</c:v>
                </c:pt>
                <c:pt idx="447">
                  <c:v>8.0459999999999994</c:v>
                </c:pt>
                <c:pt idx="448">
                  <c:v>8.0640000000000001</c:v>
                </c:pt>
                <c:pt idx="449">
                  <c:v>8.0820000000000007</c:v>
                </c:pt>
                <c:pt idx="450">
                  <c:v>8.1</c:v>
                </c:pt>
                <c:pt idx="451">
                  <c:v>8.1180000000000003</c:v>
                </c:pt>
                <c:pt idx="452">
                  <c:v>8.1359999999999992</c:v>
                </c:pt>
                <c:pt idx="453">
                  <c:v>8.1539999999999999</c:v>
                </c:pt>
                <c:pt idx="454">
                  <c:v>8.1720000000000006</c:v>
                </c:pt>
                <c:pt idx="455">
                  <c:v>8.19</c:v>
                </c:pt>
                <c:pt idx="456">
                  <c:v>8.2080000000000002</c:v>
                </c:pt>
                <c:pt idx="457">
                  <c:v>8.2260000000000009</c:v>
                </c:pt>
                <c:pt idx="458">
                  <c:v>8.2439999999999998</c:v>
                </c:pt>
                <c:pt idx="459">
                  <c:v>8.2620000000000005</c:v>
                </c:pt>
                <c:pt idx="460">
                  <c:v>8.2799999999999994</c:v>
                </c:pt>
                <c:pt idx="461">
                  <c:v>8.298</c:v>
                </c:pt>
                <c:pt idx="462">
                  <c:v>8.3160000000000007</c:v>
                </c:pt>
                <c:pt idx="463">
                  <c:v>8.3339999999999996</c:v>
                </c:pt>
                <c:pt idx="464">
                  <c:v>8.3520000000000003</c:v>
                </c:pt>
                <c:pt idx="465">
                  <c:v>8.3699999999999992</c:v>
                </c:pt>
                <c:pt idx="466">
                  <c:v>8.3879999999999999</c:v>
                </c:pt>
                <c:pt idx="467">
                  <c:v>8.4060000000000006</c:v>
                </c:pt>
                <c:pt idx="468">
                  <c:v>8.4239999999999995</c:v>
                </c:pt>
                <c:pt idx="469">
                  <c:v>8.4420000000000002</c:v>
                </c:pt>
                <c:pt idx="470">
                  <c:v>8.4600000000000009</c:v>
                </c:pt>
                <c:pt idx="471">
                  <c:v>8.4779999999999998</c:v>
                </c:pt>
                <c:pt idx="472">
                  <c:v>8.4960000000000004</c:v>
                </c:pt>
                <c:pt idx="473">
                  <c:v>8.5139999999999993</c:v>
                </c:pt>
                <c:pt idx="474">
                  <c:v>8.532</c:v>
                </c:pt>
                <c:pt idx="475">
                  <c:v>8.5500000000000007</c:v>
                </c:pt>
                <c:pt idx="476">
                  <c:v>8.5679999999999996</c:v>
                </c:pt>
                <c:pt idx="477">
                  <c:v>8.5860000000000003</c:v>
                </c:pt>
                <c:pt idx="478">
                  <c:v>8.6039999999999992</c:v>
                </c:pt>
                <c:pt idx="479">
                  <c:v>8.6219999999999999</c:v>
                </c:pt>
                <c:pt idx="480">
                  <c:v>8.64</c:v>
                </c:pt>
                <c:pt idx="481">
                  <c:v>8.6579999999999995</c:v>
                </c:pt>
                <c:pt idx="482">
                  <c:v>8.6760000000000002</c:v>
                </c:pt>
                <c:pt idx="483">
                  <c:v>8.6940000000000008</c:v>
                </c:pt>
                <c:pt idx="484">
                  <c:v>8.7119999999999997</c:v>
                </c:pt>
                <c:pt idx="485">
                  <c:v>8.73</c:v>
                </c:pt>
                <c:pt idx="486">
                  <c:v>8.7479999999999993</c:v>
                </c:pt>
                <c:pt idx="487">
                  <c:v>8.766</c:v>
                </c:pt>
                <c:pt idx="488">
                  <c:v>8.7840000000000007</c:v>
                </c:pt>
                <c:pt idx="489">
                  <c:v>8.8019999999999996</c:v>
                </c:pt>
                <c:pt idx="490">
                  <c:v>8.82</c:v>
                </c:pt>
                <c:pt idx="491">
                  <c:v>8.8379999999999992</c:v>
                </c:pt>
                <c:pt idx="492">
                  <c:v>8.8559999999999999</c:v>
                </c:pt>
                <c:pt idx="493">
                  <c:v>8.8740000000000006</c:v>
                </c:pt>
                <c:pt idx="494">
                  <c:v>8.8919999999999995</c:v>
                </c:pt>
                <c:pt idx="495">
                  <c:v>8.91</c:v>
                </c:pt>
                <c:pt idx="496">
                  <c:v>8.9280000000000008</c:v>
                </c:pt>
                <c:pt idx="497">
                  <c:v>8.9459999999999997</c:v>
                </c:pt>
                <c:pt idx="498">
                  <c:v>8.9640000000000004</c:v>
                </c:pt>
                <c:pt idx="499">
                  <c:v>8.9819999999999993</c:v>
                </c:pt>
                <c:pt idx="500">
                  <c:v>9</c:v>
                </c:pt>
                <c:pt idx="501">
                  <c:v>9.0180000000000007</c:v>
                </c:pt>
                <c:pt idx="502">
                  <c:v>9.0359999999999996</c:v>
                </c:pt>
                <c:pt idx="503">
                  <c:v>9.0540000000000003</c:v>
                </c:pt>
                <c:pt idx="504">
                  <c:v>9.0719999999999992</c:v>
                </c:pt>
                <c:pt idx="505">
                  <c:v>9.09</c:v>
                </c:pt>
                <c:pt idx="506">
                  <c:v>9.1080000000000005</c:v>
                </c:pt>
                <c:pt idx="507">
                  <c:v>9.1259999999999994</c:v>
                </c:pt>
                <c:pt idx="508">
                  <c:v>9.1440000000000001</c:v>
                </c:pt>
                <c:pt idx="509">
                  <c:v>9.1620000000000008</c:v>
                </c:pt>
                <c:pt idx="510">
                  <c:v>9.18</c:v>
                </c:pt>
                <c:pt idx="511">
                  <c:v>9.1980000000000004</c:v>
                </c:pt>
                <c:pt idx="512">
                  <c:v>9.2159999999999993</c:v>
                </c:pt>
                <c:pt idx="513">
                  <c:v>9.234</c:v>
                </c:pt>
                <c:pt idx="514">
                  <c:v>9.2520000000000007</c:v>
                </c:pt>
                <c:pt idx="515">
                  <c:v>9.27</c:v>
                </c:pt>
                <c:pt idx="516">
                  <c:v>9.2880000000000003</c:v>
                </c:pt>
                <c:pt idx="517">
                  <c:v>9.3059999999999992</c:v>
                </c:pt>
                <c:pt idx="518">
                  <c:v>9.3239999999999998</c:v>
                </c:pt>
                <c:pt idx="519">
                  <c:v>9.3420000000000005</c:v>
                </c:pt>
                <c:pt idx="520">
                  <c:v>9.36</c:v>
                </c:pt>
                <c:pt idx="521">
                  <c:v>9.3780000000000001</c:v>
                </c:pt>
                <c:pt idx="522">
                  <c:v>9.3960000000000008</c:v>
                </c:pt>
                <c:pt idx="523">
                  <c:v>9.4139999999999997</c:v>
                </c:pt>
                <c:pt idx="524">
                  <c:v>9.4320000000000004</c:v>
                </c:pt>
                <c:pt idx="525">
                  <c:v>9.4499999999999993</c:v>
                </c:pt>
                <c:pt idx="526">
                  <c:v>9.468</c:v>
                </c:pt>
                <c:pt idx="527">
                  <c:v>9.4860000000000007</c:v>
                </c:pt>
                <c:pt idx="528">
                  <c:v>9.5039999999999996</c:v>
                </c:pt>
                <c:pt idx="529">
                  <c:v>9.5220000000000002</c:v>
                </c:pt>
                <c:pt idx="530">
                  <c:v>9.5399999999999991</c:v>
                </c:pt>
                <c:pt idx="531">
                  <c:v>9.5579999999999998</c:v>
                </c:pt>
                <c:pt idx="532">
                  <c:v>9.5760000000000005</c:v>
                </c:pt>
                <c:pt idx="533">
                  <c:v>9.5939999999999994</c:v>
                </c:pt>
                <c:pt idx="534">
                  <c:v>9.6120000000000001</c:v>
                </c:pt>
                <c:pt idx="535">
                  <c:v>9.6300000000000008</c:v>
                </c:pt>
                <c:pt idx="536">
                  <c:v>9.6479999999999997</c:v>
                </c:pt>
                <c:pt idx="537">
                  <c:v>9.6660000000000004</c:v>
                </c:pt>
                <c:pt idx="538">
                  <c:v>9.6839999999999993</c:v>
                </c:pt>
                <c:pt idx="539">
                  <c:v>9.702</c:v>
                </c:pt>
                <c:pt idx="540">
                  <c:v>9.7200000000000006</c:v>
                </c:pt>
                <c:pt idx="541">
                  <c:v>9.7379999999999995</c:v>
                </c:pt>
                <c:pt idx="542">
                  <c:v>9.7560000000000002</c:v>
                </c:pt>
                <c:pt idx="543">
                  <c:v>9.7739999999999991</c:v>
                </c:pt>
                <c:pt idx="544">
                  <c:v>9.7919999999999998</c:v>
                </c:pt>
                <c:pt idx="545">
                  <c:v>9.81</c:v>
                </c:pt>
                <c:pt idx="546">
                  <c:v>9.8279999999999994</c:v>
                </c:pt>
                <c:pt idx="547">
                  <c:v>9.8460000000000001</c:v>
                </c:pt>
                <c:pt idx="548">
                  <c:v>9.8640000000000008</c:v>
                </c:pt>
                <c:pt idx="549">
                  <c:v>9.8819999999999997</c:v>
                </c:pt>
                <c:pt idx="550">
                  <c:v>9.9</c:v>
                </c:pt>
                <c:pt idx="551">
                  <c:v>9.9179999999999993</c:v>
                </c:pt>
                <c:pt idx="552">
                  <c:v>9.9359999999999999</c:v>
                </c:pt>
                <c:pt idx="553">
                  <c:v>9.9540000000000006</c:v>
                </c:pt>
                <c:pt idx="554">
                  <c:v>9.9719999999999995</c:v>
                </c:pt>
                <c:pt idx="555">
                  <c:v>9.99</c:v>
                </c:pt>
                <c:pt idx="556">
                  <c:v>10.007999999999999</c:v>
                </c:pt>
                <c:pt idx="557">
                  <c:v>10.026</c:v>
                </c:pt>
                <c:pt idx="558">
                  <c:v>10.044</c:v>
                </c:pt>
                <c:pt idx="559">
                  <c:v>10.061999999999999</c:v>
                </c:pt>
                <c:pt idx="560">
                  <c:v>10.08</c:v>
                </c:pt>
                <c:pt idx="561">
                  <c:v>10.098000000000001</c:v>
                </c:pt>
                <c:pt idx="562">
                  <c:v>10.116</c:v>
                </c:pt>
                <c:pt idx="563">
                  <c:v>10.134</c:v>
                </c:pt>
                <c:pt idx="564">
                  <c:v>10.151999999999999</c:v>
                </c:pt>
                <c:pt idx="565">
                  <c:v>10.17</c:v>
                </c:pt>
                <c:pt idx="566">
                  <c:v>10.188000000000001</c:v>
                </c:pt>
                <c:pt idx="567">
                  <c:v>10.206</c:v>
                </c:pt>
                <c:pt idx="568">
                  <c:v>10.224</c:v>
                </c:pt>
                <c:pt idx="569">
                  <c:v>10.242000000000001</c:v>
                </c:pt>
                <c:pt idx="570">
                  <c:v>10.26</c:v>
                </c:pt>
                <c:pt idx="571">
                  <c:v>10.278</c:v>
                </c:pt>
                <c:pt idx="572">
                  <c:v>10.295999999999999</c:v>
                </c:pt>
                <c:pt idx="573">
                  <c:v>10.314</c:v>
                </c:pt>
                <c:pt idx="574">
                  <c:v>10.332000000000001</c:v>
                </c:pt>
                <c:pt idx="575">
                  <c:v>10.35</c:v>
                </c:pt>
                <c:pt idx="576">
                  <c:v>10.368</c:v>
                </c:pt>
                <c:pt idx="577">
                  <c:v>10.385999999999999</c:v>
                </c:pt>
                <c:pt idx="578">
                  <c:v>10.404</c:v>
                </c:pt>
                <c:pt idx="579">
                  <c:v>10.422000000000001</c:v>
                </c:pt>
                <c:pt idx="580">
                  <c:v>10.44</c:v>
                </c:pt>
                <c:pt idx="581">
                  <c:v>10.458</c:v>
                </c:pt>
                <c:pt idx="582">
                  <c:v>10.476000000000001</c:v>
                </c:pt>
                <c:pt idx="583">
                  <c:v>10.494</c:v>
                </c:pt>
                <c:pt idx="584">
                  <c:v>10.512</c:v>
                </c:pt>
                <c:pt idx="585">
                  <c:v>10.53</c:v>
                </c:pt>
                <c:pt idx="586">
                  <c:v>10.548</c:v>
                </c:pt>
                <c:pt idx="587">
                  <c:v>10.566000000000001</c:v>
                </c:pt>
                <c:pt idx="588">
                  <c:v>10.584</c:v>
                </c:pt>
                <c:pt idx="589">
                  <c:v>10.602</c:v>
                </c:pt>
                <c:pt idx="590">
                  <c:v>10.62</c:v>
                </c:pt>
                <c:pt idx="591">
                  <c:v>10.638</c:v>
                </c:pt>
                <c:pt idx="592">
                  <c:v>10.656000000000001</c:v>
                </c:pt>
                <c:pt idx="593">
                  <c:v>10.673999999999999</c:v>
                </c:pt>
                <c:pt idx="594">
                  <c:v>10.692</c:v>
                </c:pt>
                <c:pt idx="595">
                  <c:v>10.71</c:v>
                </c:pt>
                <c:pt idx="596">
                  <c:v>10.728</c:v>
                </c:pt>
                <c:pt idx="597">
                  <c:v>10.746</c:v>
                </c:pt>
                <c:pt idx="598">
                  <c:v>10.763999999999999</c:v>
                </c:pt>
                <c:pt idx="599">
                  <c:v>10.782</c:v>
                </c:pt>
                <c:pt idx="600">
                  <c:v>10.8</c:v>
                </c:pt>
                <c:pt idx="601">
                  <c:v>10.818</c:v>
                </c:pt>
                <c:pt idx="602">
                  <c:v>10.836</c:v>
                </c:pt>
                <c:pt idx="603">
                  <c:v>10.853999999999999</c:v>
                </c:pt>
                <c:pt idx="604">
                  <c:v>10.872</c:v>
                </c:pt>
                <c:pt idx="605">
                  <c:v>10.89</c:v>
                </c:pt>
                <c:pt idx="606">
                  <c:v>10.907999999999999</c:v>
                </c:pt>
                <c:pt idx="607">
                  <c:v>10.926</c:v>
                </c:pt>
                <c:pt idx="608">
                  <c:v>10.944000000000001</c:v>
                </c:pt>
                <c:pt idx="609">
                  <c:v>10.962</c:v>
                </c:pt>
                <c:pt idx="610">
                  <c:v>10.98</c:v>
                </c:pt>
                <c:pt idx="611">
                  <c:v>10.997999999999999</c:v>
                </c:pt>
                <c:pt idx="612">
                  <c:v>11.016</c:v>
                </c:pt>
                <c:pt idx="613">
                  <c:v>11.034000000000001</c:v>
                </c:pt>
                <c:pt idx="614">
                  <c:v>11.052</c:v>
                </c:pt>
                <c:pt idx="615">
                  <c:v>11.07</c:v>
                </c:pt>
                <c:pt idx="616">
                  <c:v>11.087999999999999</c:v>
                </c:pt>
                <c:pt idx="617">
                  <c:v>11.106</c:v>
                </c:pt>
                <c:pt idx="618">
                  <c:v>11.124000000000001</c:v>
                </c:pt>
                <c:pt idx="619">
                  <c:v>11.141999999999999</c:v>
                </c:pt>
                <c:pt idx="620">
                  <c:v>11.16</c:v>
                </c:pt>
                <c:pt idx="621">
                  <c:v>11.178000000000001</c:v>
                </c:pt>
                <c:pt idx="622">
                  <c:v>11.196</c:v>
                </c:pt>
                <c:pt idx="623">
                  <c:v>11.214</c:v>
                </c:pt>
                <c:pt idx="624">
                  <c:v>11.231999999999999</c:v>
                </c:pt>
                <c:pt idx="625">
                  <c:v>11.25</c:v>
                </c:pt>
                <c:pt idx="626">
                  <c:v>11.268000000000001</c:v>
                </c:pt>
                <c:pt idx="627">
                  <c:v>11.286</c:v>
                </c:pt>
                <c:pt idx="628">
                  <c:v>11.304</c:v>
                </c:pt>
                <c:pt idx="629">
                  <c:v>11.321999999999999</c:v>
                </c:pt>
                <c:pt idx="630">
                  <c:v>11.34</c:v>
                </c:pt>
                <c:pt idx="631">
                  <c:v>11.358000000000001</c:v>
                </c:pt>
                <c:pt idx="632">
                  <c:v>11.375999999999999</c:v>
                </c:pt>
                <c:pt idx="633">
                  <c:v>11.394</c:v>
                </c:pt>
                <c:pt idx="634">
                  <c:v>11.412000000000001</c:v>
                </c:pt>
                <c:pt idx="635">
                  <c:v>11.43</c:v>
                </c:pt>
                <c:pt idx="636">
                  <c:v>11.448</c:v>
                </c:pt>
                <c:pt idx="637">
                  <c:v>11.465999999999999</c:v>
                </c:pt>
                <c:pt idx="638">
                  <c:v>11.484</c:v>
                </c:pt>
                <c:pt idx="639">
                  <c:v>11.502000000000001</c:v>
                </c:pt>
                <c:pt idx="640">
                  <c:v>11.52</c:v>
                </c:pt>
                <c:pt idx="641">
                  <c:v>11.538</c:v>
                </c:pt>
                <c:pt idx="642">
                  <c:v>11.555999999999999</c:v>
                </c:pt>
                <c:pt idx="643">
                  <c:v>11.574</c:v>
                </c:pt>
                <c:pt idx="644">
                  <c:v>11.592000000000001</c:v>
                </c:pt>
                <c:pt idx="645">
                  <c:v>11.61</c:v>
                </c:pt>
                <c:pt idx="646">
                  <c:v>11.628</c:v>
                </c:pt>
                <c:pt idx="647">
                  <c:v>11.646000000000001</c:v>
                </c:pt>
                <c:pt idx="648">
                  <c:v>11.664</c:v>
                </c:pt>
                <c:pt idx="649">
                  <c:v>11.682</c:v>
                </c:pt>
                <c:pt idx="650">
                  <c:v>11.7</c:v>
                </c:pt>
                <c:pt idx="651">
                  <c:v>11.718</c:v>
                </c:pt>
                <c:pt idx="652">
                  <c:v>11.736000000000001</c:v>
                </c:pt>
                <c:pt idx="653">
                  <c:v>11.754</c:v>
                </c:pt>
                <c:pt idx="654">
                  <c:v>11.772</c:v>
                </c:pt>
                <c:pt idx="655">
                  <c:v>11.79</c:v>
                </c:pt>
                <c:pt idx="656">
                  <c:v>11.808</c:v>
                </c:pt>
                <c:pt idx="657">
                  <c:v>11.826000000000001</c:v>
                </c:pt>
                <c:pt idx="658">
                  <c:v>11.843999999999999</c:v>
                </c:pt>
                <c:pt idx="659">
                  <c:v>11.862</c:v>
                </c:pt>
                <c:pt idx="660">
                  <c:v>11.88</c:v>
                </c:pt>
                <c:pt idx="661">
                  <c:v>11.898</c:v>
                </c:pt>
                <c:pt idx="662">
                  <c:v>11.916</c:v>
                </c:pt>
                <c:pt idx="663">
                  <c:v>11.933999999999999</c:v>
                </c:pt>
                <c:pt idx="664">
                  <c:v>11.952</c:v>
                </c:pt>
                <c:pt idx="665">
                  <c:v>11.97</c:v>
                </c:pt>
                <c:pt idx="666">
                  <c:v>11.988</c:v>
                </c:pt>
                <c:pt idx="667">
                  <c:v>12.006</c:v>
                </c:pt>
                <c:pt idx="668">
                  <c:v>12.023999999999999</c:v>
                </c:pt>
                <c:pt idx="669">
                  <c:v>12.042</c:v>
                </c:pt>
                <c:pt idx="670">
                  <c:v>12.06</c:v>
                </c:pt>
                <c:pt idx="671">
                  <c:v>12.077999999999999</c:v>
                </c:pt>
                <c:pt idx="672">
                  <c:v>12.096</c:v>
                </c:pt>
                <c:pt idx="673">
                  <c:v>12.114000000000001</c:v>
                </c:pt>
                <c:pt idx="674">
                  <c:v>12.132</c:v>
                </c:pt>
                <c:pt idx="675">
                  <c:v>12.15</c:v>
                </c:pt>
                <c:pt idx="676">
                  <c:v>12.167999999999999</c:v>
                </c:pt>
                <c:pt idx="677">
                  <c:v>12.186</c:v>
                </c:pt>
                <c:pt idx="678">
                  <c:v>12.204000000000001</c:v>
                </c:pt>
                <c:pt idx="679">
                  <c:v>12.222</c:v>
                </c:pt>
                <c:pt idx="680">
                  <c:v>12.24</c:v>
                </c:pt>
                <c:pt idx="681">
                  <c:v>12.257999999999999</c:v>
                </c:pt>
                <c:pt idx="682">
                  <c:v>12.276</c:v>
                </c:pt>
                <c:pt idx="683">
                  <c:v>12.294</c:v>
                </c:pt>
                <c:pt idx="684">
                  <c:v>12.311999999999999</c:v>
                </c:pt>
                <c:pt idx="685">
                  <c:v>12.33</c:v>
                </c:pt>
                <c:pt idx="686">
                  <c:v>12.348000000000001</c:v>
                </c:pt>
                <c:pt idx="687">
                  <c:v>12.366</c:v>
                </c:pt>
                <c:pt idx="688">
                  <c:v>12.384</c:v>
                </c:pt>
                <c:pt idx="689">
                  <c:v>12.401999999999999</c:v>
                </c:pt>
                <c:pt idx="690">
                  <c:v>12.42</c:v>
                </c:pt>
                <c:pt idx="691">
                  <c:v>12.438000000000001</c:v>
                </c:pt>
                <c:pt idx="692">
                  <c:v>12.456</c:v>
                </c:pt>
                <c:pt idx="693">
                  <c:v>12.474</c:v>
                </c:pt>
                <c:pt idx="694">
                  <c:v>12.492000000000001</c:v>
                </c:pt>
                <c:pt idx="695">
                  <c:v>12.51</c:v>
                </c:pt>
                <c:pt idx="696">
                  <c:v>12.528</c:v>
                </c:pt>
                <c:pt idx="697">
                  <c:v>12.545999999999999</c:v>
                </c:pt>
                <c:pt idx="698">
                  <c:v>12.564</c:v>
                </c:pt>
                <c:pt idx="699">
                  <c:v>12.582000000000001</c:v>
                </c:pt>
                <c:pt idx="700">
                  <c:v>12.6</c:v>
                </c:pt>
                <c:pt idx="701">
                  <c:v>12.618</c:v>
                </c:pt>
                <c:pt idx="702">
                  <c:v>12.635999999999999</c:v>
                </c:pt>
                <c:pt idx="703">
                  <c:v>12.654</c:v>
                </c:pt>
                <c:pt idx="704">
                  <c:v>12.672000000000001</c:v>
                </c:pt>
                <c:pt idx="705">
                  <c:v>12.69</c:v>
                </c:pt>
                <c:pt idx="706">
                  <c:v>12.708</c:v>
                </c:pt>
                <c:pt idx="707">
                  <c:v>12.726000000000001</c:v>
                </c:pt>
                <c:pt idx="708">
                  <c:v>12.744</c:v>
                </c:pt>
                <c:pt idx="709">
                  <c:v>12.762</c:v>
                </c:pt>
                <c:pt idx="710">
                  <c:v>12.78</c:v>
                </c:pt>
                <c:pt idx="711">
                  <c:v>12.798</c:v>
                </c:pt>
                <c:pt idx="712">
                  <c:v>12.816000000000001</c:v>
                </c:pt>
                <c:pt idx="713">
                  <c:v>12.834</c:v>
                </c:pt>
                <c:pt idx="714">
                  <c:v>12.852</c:v>
                </c:pt>
                <c:pt idx="715">
                  <c:v>12.87</c:v>
                </c:pt>
                <c:pt idx="716">
                  <c:v>12.888</c:v>
                </c:pt>
                <c:pt idx="717">
                  <c:v>12.906000000000001</c:v>
                </c:pt>
                <c:pt idx="718">
                  <c:v>12.923999999999999</c:v>
                </c:pt>
                <c:pt idx="719">
                  <c:v>12.942</c:v>
                </c:pt>
                <c:pt idx="720">
                  <c:v>12.96</c:v>
                </c:pt>
                <c:pt idx="721">
                  <c:v>12.978</c:v>
                </c:pt>
                <c:pt idx="722">
                  <c:v>12.996</c:v>
                </c:pt>
                <c:pt idx="723">
                  <c:v>13.013999999999999</c:v>
                </c:pt>
                <c:pt idx="724">
                  <c:v>13.032</c:v>
                </c:pt>
                <c:pt idx="725">
                  <c:v>13.05</c:v>
                </c:pt>
                <c:pt idx="726">
                  <c:v>13.068</c:v>
                </c:pt>
                <c:pt idx="727">
                  <c:v>13.086</c:v>
                </c:pt>
                <c:pt idx="728">
                  <c:v>13.103999999999999</c:v>
                </c:pt>
                <c:pt idx="729">
                  <c:v>13.122</c:v>
                </c:pt>
                <c:pt idx="730">
                  <c:v>13.14</c:v>
                </c:pt>
                <c:pt idx="731">
                  <c:v>13.157999999999999</c:v>
                </c:pt>
                <c:pt idx="732">
                  <c:v>13.176</c:v>
                </c:pt>
                <c:pt idx="733">
                  <c:v>13.194000000000001</c:v>
                </c:pt>
                <c:pt idx="734">
                  <c:v>13.212</c:v>
                </c:pt>
                <c:pt idx="735">
                  <c:v>13.23</c:v>
                </c:pt>
                <c:pt idx="736">
                  <c:v>13.247999999999999</c:v>
                </c:pt>
                <c:pt idx="737">
                  <c:v>13.266</c:v>
                </c:pt>
                <c:pt idx="738">
                  <c:v>13.284000000000001</c:v>
                </c:pt>
                <c:pt idx="739">
                  <c:v>13.302</c:v>
                </c:pt>
                <c:pt idx="740">
                  <c:v>13.32</c:v>
                </c:pt>
                <c:pt idx="741">
                  <c:v>13.337999999999999</c:v>
                </c:pt>
                <c:pt idx="742">
                  <c:v>13.356</c:v>
                </c:pt>
                <c:pt idx="743">
                  <c:v>13.374000000000001</c:v>
                </c:pt>
                <c:pt idx="744">
                  <c:v>13.391999999999999</c:v>
                </c:pt>
                <c:pt idx="745">
                  <c:v>13.41</c:v>
                </c:pt>
                <c:pt idx="746">
                  <c:v>13.428000000000001</c:v>
                </c:pt>
                <c:pt idx="747">
                  <c:v>13.446</c:v>
                </c:pt>
                <c:pt idx="748">
                  <c:v>13.464</c:v>
                </c:pt>
                <c:pt idx="749">
                  <c:v>13.481999999999999</c:v>
                </c:pt>
                <c:pt idx="750">
                  <c:v>13.5</c:v>
                </c:pt>
                <c:pt idx="751">
                  <c:v>13.518000000000001</c:v>
                </c:pt>
                <c:pt idx="752">
                  <c:v>13.536</c:v>
                </c:pt>
                <c:pt idx="753">
                  <c:v>13.554</c:v>
                </c:pt>
                <c:pt idx="754">
                  <c:v>13.571999999999999</c:v>
                </c:pt>
                <c:pt idx="755">
                  <c:v>13.59</c:v>
                </c:pt>
                <c:pt idx="756">
                  <c:v>13.608000000000001</c:v>
                </c:pt>
                <c:pt idx="757">
                  <c:v>13.625999999999999</c:v>
                </c:pt>
                <c:pt idx="758">
                  <c:v>13.644</c:v>
                </c:pt>
                <c:pt idx="759">
                  <c:v>13.662000000000001</c:v>
                </c:pt>
                <c:pt idx="760">
                  <c:v>13.68</c:v>
                </c:pt>
                <c:pt idx="761">
                  <c:v>13.698</c:v>
                </c:pt>
                <c:pt idx="762">
                  <c:v>13.715999999999999</c:v>
                </c:pt>
                <c:pt idx="763">
                  <c:v>13.734</c:v>
                </c:pt>
                <c:pt idx="764">
                  <c:v>13.752000000000001</c:v>
                </c:pt>
                <c:pt idx="765">
                  <c:v>13.77</c:v>
                </c:pt>
                <c:pt idx="766">
                  <c:v>13.788</c:v>
                </c:pt>
                <c:pt idx="767">
                  <c:v>13.805999999999999</c:v>
                </c:pt>
                <c:pt idx="768">
                  <c:v>13.824</c:v>
                </c:pt>
                <c:pt idx="769">
                  <c:v>13.842000000000001</c:v>
                </c:pt>
                <c:pt idx="770">
                  <c:v>13.86</c:v>
                </c:pt>
                <c:pt idx="771">
                  <c:v>13.878</c:v>
                </c:pt>
                <c:pt idx="772">
                  <c:v>13.896000000000001</c:v>
                </c:pt>
                <c:pt idx="773">
                  <c:v>13.914</c:v>
                </c:pt>
                <c:pt idx="774">
                  <c:v>13.932</c:v>
                </c:pt>
                <c:pt idx="775">
                  <c:v>13.95</c:v>
                </c:pt>
                <c:pt idx="776">
                  <c:v>13.968</c:v>
                </c:pt>
                <c:pt idx="777">
                  <c:v>13.986000000000001</c:v>
                </c:pt>
                <c:pt idx="778">
                  <c:v>14.004</c:v>
                </c:pt>
                <c:pt idx="779">
                  <c:v>14.022</c:v>
                </c:pt>
                <c:pt idx="780">
                  <c:v>14.04</c:v>
                </c:pt>
                <c:pt idx="781">
                  <c:v>14.058</c:v>
                </c:pt>
                <c:pt idx="782">
                  <c:v>14.076000000000001</c:v>
                </c:pt>
                <c:pt idx="783">
                  <c:v>14.093999999999999</c:v>
                </c:pt>
                <c:pt idx="784">
                  <c:v>14.112</c:v>
                </c:pt>
                <c:pt idx="785">
                  <c:v>14.13</c:v>
                </c:pt>
                <c:pt idx="786">
                  <c:v>14.148</c:v>
                </c:pt>
                <c:pt idx="787">
                  <c:v>14.166</c:v>
                </c:pt>
                <c:pt idx="788">
                  <c:v>14.183999999999999</c:v>
                </c:pt>
                <c:pt idx="789">
                  <c:v>14.202</c:v>
                </c:pt>
                <c:pt idx="790">
                  <c:v>14.22</c:v>
                </c:pt>
                <c:pt idx="791">
                  <c:v>14.238</c:v>
                </c:pt>
                <c:pt idx="792">
                  <c:v>14.256</c:v>
                </c:pt>
                <c:pt idx="793">
                  <c:v>14.273999999999999</c:v>
                </c:pt>
                <c:pt idx="794">
                  <c:v>14.292</c:v>
                </c:pt>
                <c:pt idx="795">
                  <c:v>14.31</c:v>
                </c:pt>
                <c:pt idx="796">
                  <c:v>14.327999999999999</c:v>
                </c:pt>
                <c:pt idx="797">
                  <c:v>14.346</c:v>
                </c:pt>
                <c:pt idx="798">
                  <c:v>14.364000000000001</c:v>
                </c:pt>
                <c:pt idx="799">
                  <c:v>14.382</c:v>
                </c:pt>
                <c:pt idx="800">
                  <c:v>14.4</c:v>
                </c:pt>
                <c:pt idx="801">
                  <c:v>14.417999999999999</c:v>
                </c:pt>
                <c:pt idx="802">
                  <c:v>14.436</c:v>
                </c:pt>
                <c:pt idx="803">
                  <c:v>14.454000000000001</c:v>
                </c:pt>
                <c:pt idx="804">
                  <c:v>14.472</c:v>
                </c:pt>
                <c:pt idx="805">
                  <c:v>14.49</c:v>
                </c:pt>
                <c:pt idx="806">
                  <c:v>14.507999999999999</c:v>
                </c:pt>
                <c:pt idx="807">
                  <c:v>14.526</c:v>
                </c:pt>
                <c:pt idx="808">
                  <c:v>14.544</c:v>
                </c:pt>
                <c:pt idx="809">
                  <c:v>14.561999999999999</c:v>
                </c:pt>
                <c:pt idx="810">
                  <c:v>14.58</c:v>
                </c:pt>
                <c:pt idx="811">
                  <c:v>14.598000000000001</c:v>
                </c:pt>
                <c:pt idx="812">
                  <c:v>14.616</c:v>
                </c:pt>
                <c:pt idx="813">
                  <c:v>14.634</c:v>
                </c:pt>
                <c:pt idx="814">
                  <c:v>14.651999999999999</c:v>
                </c:pt>
                <c:pt idx="815">
                  <c:v>14.67</c:v>
                </c:pt>
                <c:pt idx="816">
                  <c:v>14.688000000000001</c:v>
                </c:pt>
                <c:pt idx="817">
                  <c:v>14.706</c:v>
                </c:pt>
                <c:pt idx="818">
                  <c:v>14.724</c:v>
                </c:pt>
                <c:pt idx="819">
                  <c:v>14.742000000000001</c:v>
                </c:pt>
                <c:pt idx="820">
                  <c:v>14.76</c:v>
                </c:pt>
                <c:pt idx="821">
                  <c:v>14.778</c:v>
                </c:pt>
                <c:pt idx="822">
                  <c:v>14.795999999999999</c:v>
                </c:pt>
                <c:pt idx="823">
                  <c:v>14.814</c:v>
                </c:pt>
                <c:pt idx="824">
                  <c:v>14.832000000000001</c:v>
                </c:pt>
                <c:pt idx="825">
                  <c:v>14.85</c:v>
                </c:pt>
                <c:pt idx="826">
                  <c:v>14.868</c:v>
                </c:pt>
                <c:pt idx="827">
                  <c:v>14.885999999999999</c:v>
                </c:pt>
                <c:pt idx="828">
                  <c:v>14.904</c:v>
                </c:pt>
                <c:pt idx="829">
                  <c:v>14.922000000000001</c:v>
                </c:pt>
                <c:pt idx="830">
                  <c:v>14.94</c:v>
                </c:pt>
                <c:pt idx="831">
                  <c:v>14.958</c:v>
                </c:pt>
                <c:pt idx="832">
                  <c:v>14.976000000000001</c:v>
                </c:pt>
                <c:pt idx="833">
                  <c:v>14.994</c:v>
                </c:pt>
                <c:pt idx="834">
                  <c:v>15.012</c:v>
                </c:pt>
                <c:pt idx="835">
                  <c:v>15.03</c:v>
                </c:pt>
                <c:pt idx="836">
                  <c:v>15.048</c:v>
                </c:pt>
                <c:pt idx="837">
                  <c:v>15.066000000000001</c:v>
                </c:pt>
                <c:pt idx="838">
                  <c:v>15.084</c:v>
                </c:pt>
                <c:pt idx="839">
                  <c:v>15.102</c:v>
                </c:pt>
                <c:pt idx="840">
                  <c:v>15.12</c:v>
                </c:pt>
                <c:pt idx="841">
                  <c:v>15.138</c:v>
                </c:pt>
                <c:pt idx="842">
                  <c:v>15.156000000000001</c:v>
                </c:pt>
                <c:pt idx="843">
                  <c:v>15.173999999999999</c:v>
                </c:pt>
                <c:pt idx="844">
                  <c:v>15.192</c:v>
                </c:pt>
                <c:pt idx="845">
                  <c:v>15.21</c:v>
                </c:pt>
                <c:pt idx="846">
                  <c:v>15.228</c:v>
                </c:pt>
                <c:pt idx="847">
                  <c:v>15.246</c:v>
                </c:pt>
                <c:pt idx="848">
                  <c:v>15.263999999999999</c:v>
                </c:pt>
                <c:pt idx="849">
                  <c:v>15.282</c:v>
                </c:pt>
                <c:pt idx="850">
                  <c:v>15.3</c:v>
                </c:pt>
                <c:pt idx="851">
                  <c:v>15.318</c:v>
                </c:pt>
                <c:pt idx="852">
                  <c:v>15.336</c:v>
                </c:pt>
                <c:pt idx="853">
                  <c:v>15.353999999999999</c:v>
                </c:pt>
                <c:pt idx="854">
                  <c:v>15.372</c:v>
                </c:pt>
                <c:pt idx="855">
                  <c:v>15.39</c:v>
                </c:pt>
                <c:pt idx="856">
                  <c:v>15.407999999999999</c:v>
                </c:pt>
                <c:pt idx="857">
                  <c:v>15.426</c:v>
                </c:pt>
                <c:pt idx="858">
                  <c:v>15.444000000000001</c:v>
                </c:pt>
                <c:pt idx="859">
                  <c:v>15.462</c:v>
                </c:pt>
                <c:pt idx="860">
                  <c:v>15.48</c:v>
                </c:pt>
                <c:pt idx="861">
                  <c:v>15.497999999999999</c:v>
                </c:pt>
                <c:pt idx="862">
                  <c:v>15.516</c:v>
                </c:pt>
                <c:pt idx="863">
                  <c:v>15.534000000000001</c:v>
                </c:pt>
                <c:pt idx="864">
                  <c:v>15.552</c:v>
                </c:pt>
                <c:pt idx="865">
                  <c:v>15.57</c:v>
                </c:pt>
                <c:pt idx="866">
                  <c:v>15.587999999999999</c:v>
                </c:pt>
                <c:pt idx="867">
                  <c:v>15.606</c:v>
                </c:pt>
                <c:pt idx="868">
                  <c:v>15.624000000000001</c:v>
                </c:pt>
                <c:pt idx="869">
                  <c:v>15.641999999999999</c:v>
                </c:pt>
                <c:pt idx="870">
                  <c:v>15.66</c:v>
                </c:pt>
                <c:pt idx="871">
                  <c:v>15.678000000000001</c:v>
                </c:pt>
                <c:pt idx="872">
                  <c:v>15.696</c:v>
                </c:pt>
                <c:pt idx="873">
                  <c:v>15.714</c:v>
                </c:pt>
                <c:pt idx="874">
                  <c:v>15.731999999999999</c:v>
                </c:pt>
                <c:pt idx="875">
                  <c:v>15.75</c:v>
                </c:pt>
                <c:pt idx="876">
                  <c:v>15.768000000000001</c:v>
                </c:pt>
                <c:pt idx="877">
                  <c:v>15.786</c:v>
                </c:pt>
                <c:pt idx="878">
                  <c:v>15.804</c:v>
                </c:pt>
                <c:pt idx="879">
                  <c:v>15.821999999999999</c:v>
                </c:pt>
                <c:pt idx="880">
                  <c:v>15.84</c:v>
                </c:pt>
                <c:pt idx="881">
                  <c:v>15.858000000000001</c:v>
                </c:pt>
                <c:pt idx="882">
                  <c:v>15.875999999999999</c:v>
                </c:pt>
                <c:pt idx="883">
                  <c:v>15.894</c:v>
                </c:pt>
                <c:pt idx="884">
                  <c:v>15.912000000000001</c:v>
                </c:pt>
                <c:pt idx="885">
                  <c:v>15.93</c:v>
                </c:pt>
                <c:pt idx="886">
                  <c:v>15.948</c:v>
                </c:pt>
                <c:pt idx="887">
                  <c:v>15.965999999999999</c:v>
                </c:pt>
                <c:pt idx="888">
                  <c:v>15.984</c:v>
                </c:pt>
                <c:pt idx="889">
                  <c:v>16.001999999999999</c:v>
                </c:pt>
                <c:pt idx="890">
                  <c:v>16.02</c:v>
                </c:pt>
                <c:pt idx="891">
                  <c:v>16.038</c:v>
                </c:pt>
                <c:pt idx="892">
                  <c:v>16.056000000000001</c:v>
                </c:pt>
                <c:pt idx="893">
                  <c:v>16.074000000000002</c:v>
                </c:pt>
                <c:pt idx="894">
                  <c:v>16.091999999999999</c:v>
                </c:pt>
                <c:pt idx="895">
                  <c:v>16.11</c:v>
                </c:pt>
                <c:pt idx="896">
                  <c:v>16.128</c:v>
                </c:pt>
                <c:pt idx="897">
                  <c:v>16.146000000000001</c:v>
                </c:pt>
                <c:pt idx="898">
                  <c:v>16.164000000000001</c:v>
                </c:pt>
                <c:pt idx="899">
                  <c:v>16.181999999999999</c:v>
                </c:pt>
                <c:pt idx="900">
                  <c:v>16.2</c:v>
                </c:pt>
                <c:pt idx="901">
                  <c:v>16.218</c:v>
                </c:pt>
                <c:pt idx="902">
                  <c:v>16.236000000000001</c:v>
                </c:pt>
                <c:pt idx="903">
                  <c:v>16.254000000000001</c:v>
                </c:pt>
                <c:pt idx="904">
                  <c:v>16.271999999999998</c:v>
                </c:pt>
                <c:pt idx="905">
                  <c:v>16.29</c:v>
                </c:pt>
                <c:pt idx="906">
                  <c:v>16.308</c:v>
                </c:pt>
                <c:pt idx="907">
                  <c:v>16.326000000000001</c:v>
                </c:pt>
                <c:pt idx="908">
                  <c:v>16.344000000000001</c:v>
                </c:pt>
                <c:pt idx="909">
                  <c:v>16.361999999999998</c:v>
                </c:pt>
                <c:pt idx="910">
                  <c:v>16.38</c:v>
                </c:pt>
                <c:pt idx="911">
                  <c:v>16.398</c:v>
                </c:pt>
                <c:pt idx="912">
                  <c:v>16.416</c:v>
                </c:pt>
                <c:pt idx="913">
                  <c:v>16.434000000000001</c:v>
                </c:pt>
                <c:pt idx="914">
                  <c:v>16.452000000000002</c:v>
                </c:pt>
                <c:pt idx="915">
                  <c:v>16.47</c:v>
                </c:pt>
                <c:pt idx="916">
                  <c:v>16.488</c:v>
                </c:pt>
                <c:pt idx="917">
                  <c:v>16.506</c:v>
                </c:pt>
                <c:pt idx="918">
                  <c:v>16.524000000000001</c:v>
                </c:pt>
                <c:pt idx="919">
                  <c:v>16.542000000000002</c:v>
                </c:pt>
                <c:pt idx="920">
                  <c:v>16.559999999999999</c:v>
                </c:pt>
                <c:pt idx="921">
                  <c:v>16.577999999999999</c:v>
                </c:pt>
                <c:pt idx="922">
                  <c:v>16.596</c:v>
                </c:pt>
                <c:pt idx="923">
                  <c:v>16.614000000000001</c:v>
                </c:pt>
                <c:pt idx="924">
                  <c:v>16.632000000000001</c:v>
                </c:pt>
                <c:pt idx="925">
                  <c:v>16.649999999999999</c:v>
                </c:pt>
                <c:pt idx="926">
                  <c:v>16.667999999999999</c:v>
                </c:pt>
                <c:pt idx="927">
                  <c:v>16.686</c:v>
                </c:pt>
                <c:pt idx="928">
                  <c:v>16.704000000000001</c:v>
                </c:pt>
                <c:pt idx="929">
                  <c:v>16.722000000000001</c:v>
                </c:pt>
                <c:pt idx="930">
                  <c:v>16.739999999999998</c:v>
                </c:pt>
                <c:pt idx="931">
                  <c:v>16.757999999999999</c:v>
                </c:pt>
                <c:pt idx="932">
                  <c:v>16.776</c:v>
                </c:pt>
                <c:pt idx="933">
                  <c:v>16.794</c:v>
                </c:pt>
                <c:pt idx="934">
                  <c:v>16.812000000000001</c:v>
                </c:pt>
                <c:pt idx="935">
                  <c:v>16.829999999999998</c:v>
                </c:pt>
                <c:pt idx="936">
                  <c:v>16.847999999999999</c:v>
                </c:pt>
                <c:pt idx="937">
                  <c:v>16.866</c:v>
                </c:pt>
                <c:pt idx="938">
                  <c:v>16.884</c:v>
                </c:pt>
                <c:pt idx="939">
                  <c:v>16.902000000000001</c:v>
                </c:pt>
                <c:pt idx="940">
                  <c:v>16.920000000000002</c:v>
                </c:pt>
                <c:pt idx="941">
                  <c:v>16.937999999999999</c:v>
                </c:pt>
                <c:pt idx="942">
                  <c:v>16.956</c:v>
                </c:pt>
                <c:pt idx="943">
                  <c:v>16.974</c:v>
                </c:pt>
                <c:pt idx="944">
                  <c:v>16.992000000000001</c:v>
                </c:pt>
                <c:pt idx="945">
                  <c:v>17.010000000000002</c:v>
                </c:pt>
                <c:pt idx="946">
                  <c:v>17.027999999999999</c:v>
                </c:pt>
                <c:pt idx="947">
                  <c:v>17.045999999999999</c:v>
                </c:pt>
                <c:pt idx="948">
                  <c:v>17.064</c:v>
                </c:pt>
                <c:pt idx="949">
                  <c:v>17.082000000000001</c:v>
                </c:pt>
                <c:pt idx="950">
                  <c:v>17.100000000000001</c:v>
                </c:pt>
                <c:pt idx="951">
                  <c:v>17.117999999999999</c:v>
                </c:pt>
                <c:pt idx="952">
                  <c:v>17.135999999999999</c:v>
                </c:pt>
                <c:pt idx="953">
                  <c:v>17.154</c:v>
                </c:pt>
                <c:pt idx="954">
                  <c:v>17.172000000000001</c:v>
                </c:pt>
                <c:pt idx="955">
                  <c:v>17.190000000000001</c:v>
                </c:pt>
                <c:pt idx="956">
                  <c:v>17.207999999999998</c:v>
                </c:pt>
                <c:pt idx="957">
                  <c:v>17.225999999999999</c:v>
                </c:pt>
                <c:pt idx="958">
                  <c:v>17.244</c:v>
                </c:pt>
                <c:pt idx="959">
                  <c:v>17.262</c:v>
                </c:pt>
                <c:pt idx="960">
                  <c:v>17.28</c:v>
                </c:pt>
                <c:pt idx="961">
                  <c:v>17.297999999999998</c:v>
                </c:pt>
                <c:pt idx="962">
                  <c:v>17.315999999999999</c:v>
                </c:pt>
                <c:pt idx="963">
                  <c:v>17.334</c:v>
                </c:pt>
                <c:pt idx="964">
                  <c:v>17.352</c:v>
                </c:pt>
                <c:pt idx="965">
                  <c:v>17.37</c:v>
                </c:pt>
                <c:pt idx="966">
                  <c:v>17.388000000000002</c:v>
                </c:pt>
                <c:pt idx="967">
                  <c:v>17.405999999999999</c:v>
                </c:pt>
                <c:pt idx="968">
                  <c:v>17.423999999999999</c:v>
                </c:pt>
                <c:pt idx="969">
                  <c:v>17.442</c:v>
                </c:pt>
                <c:pt idx="970">
                  <c:v>17.46</c:v>
                </c:pt>
                <c:pt idx="971">
                  <c:v>17.478000000000002</c:v>
                </c:pt>
                <c:pt idx="972">
                  <c:v>17.495999999999999</c:v>
                </c:pt>
                <c:pt idx="973">
                  <c:v>17.513999999999999</c:v>
                </c:pt>
                <c:pt idx="974">
                  <c:v>17.532</c:v>
                </c:pt>
                <c:pt idx="975">
                  <c:v>17.55</c:v>
                </c:pt>
                <c:pt idx="976">
                  <c:v>17.568000000000001</c:v>
                </c:pt>
                <c:pt idx="977">
                  <c:v>17.585999999999999</c:v>
                </c:pt>
                <c:pt idx="978">
                  <c:v>17.603999999999999</c:v>
                </c:pt>
                <c:pt idx="979">
                  <c:v>17.622</c:v>
                </c:pt>
                <c:pt idx="980">
                  <c:v>17.64</c:v>
                </c:pt>
                <c:pt idx="981">
                  <c:v>17.658000000000001</c:v>
                </c:pt>
                <c:pt idx="982">
                  <c:v>17.675999999999998</c:v>
                </c:pt>
                <c:pt idx="983">
                  <c:v>17.693999999999999</c:v>
                </c:pt>
                <c:pt idx="984">
                  <c:v>17.712</c:v>
                </c:pt>
                <c:pt idx="985">
                  <c:v>17.73</c:v>
                </c:pt>
                <c:pt idx="986">
                  <c:v>17.748000000000001</c:v>
                </c:pt>
                <c:pt idx="987">
                  <c:v>17.765999999999998</c:v>
                </c:pt>
                <c:pt idx="988">
                  <c:v>17.783999999999999</c:v>
                </c:pt>
                <c:pt idx="989">
                  <c:v>17.802</c:v>
                </c:pt>
                <c:pt idx="990">
                  <c:v>17.82</c:v>
                </c:pt>
                <c:pt idx="991">
                  <c:v>17.838000000000001</c:v>
                </c:pt>
                <c:pt idx="992">
                  <c:v>17.856000000000002</c:v>
                </c:pt>
                <c:pt idx="993">
                  <c:v>17.873999999999999</c:v>
                </c:pt>
                <c:pt idx="994">
                  <c:v>17.891999999999999</c:v>
                </c:pt>
                <c:pt idx="995">
                  <c:v>17.91</c:v>
                </c:pt>
                <c:pt idx="996">
                  <c:v>17.928000000000001</c:v>
                </c:pt>
                <c:pt idx="997">
                  <c:v>17.946000000000002</c:v>
                </c:pt>
                <c:pt idx="998">
                  <c:v>17.963999999999999</c:v>
                </c:pt>
                <c:pt idx="999">
                  <c:v>17.981999999999999</c:v>
                </c:pt>
              </c:numCache>
            </c:numRef>
          </c:xVal>
          <c:yVal>
            <c:numRef>
              <c:f>'Test data 01'!$B$49:$B$1006</c:f>
              <c:numCache>
                <c:formatCode>General</c:formatCode>
                <c:ptCount val="958"/>
                <c:pt idx="0">
                  <c:v>2.0768490000000002</c:v>
                </c:pt>
                <c:pt idx="1">
                  <c:v>2.8334429999999999</c:v>
                </c:pt>
                <c:pt idx="2">
                  <c:v>3.7437420000000001</c:v>
                </c:pt>
                <c:pt idx="3">
                  <c:v>4.324287</c:v>
                </c:pt>
                <c:pt idx="4">
                  <c:v>5.1310960000000003</c:v>
                </c:pt>
                <c:pt idx="5">
                  <c:v>5.7372930000000002</c:v>
                </c:pt>
                <c:pt idx="6">
                  <c:v>6.3643559999999999</c:v>
                </c:pt>
                <c:pt idx="7">
                  <c:v>7.0876489999999999</c:v>
                </c:pt>
                <c:pt idx="8">
                  <c:v>7.9416089999999997</c:v>
                </c:pt>
                <c:pt idx="9">
                  <c:v>8.4304559999999995</c:v>
                </c:pt>
                <c:pt idx="10">
                  <c:v>9.1663750000000004</c:v>
                </c:pt>
                <c:pt idx="11">
                  <c:v>9.7917310000000004</c:v>
                </c:pt>
                <c:pt idx="12">
                  <c:v>10.485811</c:v>
                </c:pt>
                <c:pt idx="13">
                  <c:v>11.176876999999999</c:v>
                </c:pt>
                <c:pt idx="14">
                  <c:v>11.987417000000001</c:v>
                </c:pt>
                <c:pt idx="15">
                  <c:v>12.543601000000001</c:v>
                </c:pt>
                <c:pt idx="16">
                  <c:v>13.203823</c:v>
                </c:pt>
                <c:pt idx="17">
                  <c:v>13.878268</c:v>
                </c:pt>
                <c:pt idx="18">
                  <c:v>14.713632</c:v>
                </c:pt>
                <c:pt idx="19">
                  <c:v>15.35088</c:v>
                </c:pt>
                <c:pt idx="20">
                  <c:v>16.130407999999999</c:v>
                </c:pt>
                <c:pt idx="21">
                  <c:v>16.715795</c:v>
                </c:pt>
                <c:pt idx="22">
                  <c:v>17.396747999999999</c:v>
                </c:pt>
                <c:pt idx="23">
                  <c:v>18.017434999999999</c:v>
                </c:pt>
                <c:pt idx="24">
                  <c:v>18.814366</c:v>
                </c:pt>
                <c:pt idx="25">
                  <c:v>19.406222</c:v>
                </c:pt>
                <c:pt idx="26">
                  <c:v>20.221385000000001</c:v>
                </c:pt>
                <c:pt idx="27">
                  <c:v>20.728242000000002</c:v>
                </c:pt>
                <c:pt idx="28">
                  <c:v>21.635635000000001</c:v>
                </c:pt>
                <c:pt idx="29">
                  <c:v>22.237667999999999</c:v>
                </c:pt>
                <c:pt idx="30">
                  <c:v>22.908852</c:v>
                </c:pt>
                <c:pt idx="31">
                  <c:v>23.674339</c:v>
                </c:pt>
                <c:pt idx="32">
                  <c:v>24.381246999999998</c:v>
                </c:pt>
                <c:pt idx="33">
                  <c:v>24.979990999999998</c:v>
                </c:pt>
                <c:pt idx="34">
                  <c:v>25.724257000000001</c:v>
                </c:pt>
                <c:pt idx="35">
                  <c:v>26.428190000000001</c:v>
                </c:pt>
                <c:pt idx="36">
                  <c:v>27.065629999999999</c:v>
                </c:pt>
                <c:pt idx="37">
                  <c:v>27.738558999999999</c:v>
                </c:pt>
                <c:pt idx="38">
                  <c:v>28.430056</c:v>
                </c:pt>
                <c:pt idx="39">
                  <c:v>29.156144000000001</c:v>
                </c:pt>
                <c:pt idx="40">
                  <c:v>29.738952000000001</c:v>
                </c:pt>
                <c:pt idx="41">
                  <c:v>30.531756999999999</c:v>
                </c:pt>
                <c:pt idx="42">
                  <c:v>31.181875999999999</c:v>
                </c:pt>
                <c:pt idx="43">
                  <c:v>31.972878000000001</c:v>
                </c:pt>
                <c:pt idx="44">
                  <c:v>32.579540000000001</c:v>
                </c:pt>
                <c:pt idx="45">
                  <c:v>33.381523999999999</c:v>
                </c:pt>
                <c:pt idx="46">
                  <c:v>34.013182999999998</c:v>
                </c:pt>
                <c:pt idx="47">
                  <c:v>34.693871000000001</c:v>
                </c:pt>
                <c:pt idx="48">
                  <c:v>35.437339999999999</c:v>
                </c:pt>
                <c:pt idx="49">
                  <c:v>36.130665</c:v>
                </c:pt>
                <c:pt idx="50">
                  <c:v>36.702710000000003</c:v>
                </c:pt>
                <c:pt idx="51">
                  <c:v>37.490513</c:v>
                </c:pt>
                <c:pt idx="52">
                  <c:v>38.199072999999999</c:v>
                </c:pt>
                <c:pt idx="53">
                  <c:v>39.028319000000003</c:v>
                </c:pt>
                <c:pt idx="54">
                  <c:v>39.568348</c:v>
                </c:pt>
                <c:pt idx="55">
                  <c:v>40.475000999999999</c:v>
                </c:pt>
                <c:pt idx="56">
                  <c:v>41.139035999999997</c:v>
                </c:pt>
                <c:pt idx="57">
                  <c:v>41.761021</c:v>
                </c:pt>
                <c:pt idx="58">
                  <c:v>42.385274000000003</c:v>
                </c:pt>
                <c:pt idx="59">
                  <c:v>43.148083999999997</c:v>
                </c:pt>
                <c:pt idx="60">
                  <c:v>43.794516000000002</c:v>
                </c:pt>
                <c:pt idx="61">
                  <c:v>44.605770999999997</c:v>
                </c:pt>
                <c:pt idx="62">
                  <c:v>45.204963999999997</c:v>
                </c:pt>
                <c:pt idx="63">
                  <c:v>45.823388999999999</c:v>
                </c:pt>
                <c:pt idx="64">
                  <c:v>46.614668000000002</c:v>
                </c:pt>
                <c:pt idx="65">
                  <c:v>47.292828</c:v>
                </c:pt>
                <c:pt idx="66">
                  <c:v>47.976250999999998</c:v>
                </c:pt>
                <c:pt idx="67">
                  <c:v>48.796663000000002</c:v>
                </c:pt>
                <c:pt idx="68">
                  <c:v>49.476165999999999</c:v>
                </c:pt>
                <c:pt idx="69">
                  <c:v>50.105989999999998</c:v>
                </c:pt>
                <c:pt idx="70">
                  <c:v>50.762560000000001</c:v>
                </c:pt>
                <c:pt idx="71">
                  <c:v>51.484267000000003</c:v>
                </c:pt>
                <c:pt idx="72">
                  <c:v>52.097886000000003</c:v>
                </c:pt>
                <c:pt idx="73">
                  <c:v>52.946460999999999</c:v>
                </c:pt>
                <c:pt idx="74">
                  <c:v>53.518071999999997</c:v>
                </c:pt>
                <c:pt idx="75">
                  <c:v>54.292706000000003</c:v>
                </c:pt>
                <c:pt idx="76">
                  <c:v>54.996403000000001</c:v>
                </c:pt>
                <c:pt idx="77">
                  <c:v>55.744878999999997</c:v>
                </c:pt>
                <c:pt idx="78">
                  <c:v>56.471547999999999</c:v>
                </c:pt>
                <c:pt idx="79">
                  <c:v>57.204191000000002</c:v>
                </c:pt>
                <c:pt idx="80">
                  <c:v>57.920138999999999</c:v>
                </c:pt>
                <c:pt idx="81">
                  <c:v>58.538561000000001</c:v>
                </c:pt>
                <c:pt idx="82">
                  <c:v>59.233096000000003</c:v>
                </c:pt>
                <c:pt idx="83">
                  <c:v>59.969883000000003</c:v>
                </c:pt>
                <c:pt idx="84">
                  <c:v>60.605013999999997</c:v>
                </c:pt>
                <c:pt idx="85">
                  <c:v>61.590969000000001</c:v>
                </c:pt>
                <c:pt idx="86">
                  <c:v>62.089782</c:v>
                </c:pt>
                <c:pt idx="87">
                  <c:v>62.714900999999998</c:v>
                </c:pt>
                <c:pt idx="88">
                  <c:v>63.347715999999998</c:v>
                </c:pt>
                <c:pt idx="89">
                  <c:v>64.104544000000004</c:v>
                </c:pt>
                <c:pt idx="90">
                  <c:v>64.936824999999999</c:v>
                </c:pt>
                <c:pt idx="91">
                  <c:v>65.690675999999996</c:v>
                </c:pt>
                <c:pt idx="92">
                  <c:v>66.247685000000004</c:v>
                </c:pt>
                <c:pt idx="93">
                  <c:v>67.090653000000003</c:v>
                </c:pt>
                <c:pt idx="94">
                  <c:v>67.658045999999999</c:v>
                </c:pt>
                <c:pt idx="95">
                  <c:v>68.549404999999993</c:v>
                </c:pt>
                <c:pt idx="96">
                  <c:v>69.036450000000002</c:v>
                </c:pt>
                <c:pt idx="97">
                  <c:v>69.799010999999993</c:v>
                </c:pt>
                <c:pt idx="98">
                  <c:v>70.511947000000006</c:v>
                </c:pt>
                <c:pt idx="99">
                  <c:v>71.228746000000001</c:v>
                </c:pt>
                <c:pt idx="100">
                  <c:v>71.726607999999999</c:v>
                </c:pt>
                <c:pt idx="101">
                  <c:v>72.552698000000007</c:v>
                </c:pt>
                <c:pt idx="102">
                  <c:v>73.257035999999999</c:v>
                </c:pt>
                <c:pt idx="103">
                  <c:v>74.006877000000003</c:v>
                </c:pt>
                <c:pt idx="104">
                  <c:v>74.662677000000002</c:v>
                </c:pt>
                <c:pt idx="105">
                  <c:v>75.501400000000004</c:v>
                </c:pt>
                <c:pt idx="106">
                  <c:v>76.269998000000001</c:v>
                </c:pt>
                <c:pt idx="107">
                  <c:v>76.785002000000006</c:v>
                </c:pt>
                <c:pt idx="108">
                  <c:v>77.684236999999996</c:v>
                </c:pt>
                <c:pt idx="109">
                  <c:v>78.281206999999995</c:v>
                </c:pt>
                <c:pt idx="110">
                  <c:v>78.975595999999996</c:v>
                </c:pt>
                <c:pt idx="111">
                  <c:v>79.703290999999993</c:v>
                </c:pt>
                <c:pt idx="112">
                  <c:v>80.290769999999995</c:v>
                </c:pt>
                <c:pt idx="113">
                  <c:v>81.165790000000001</c:v>
                </c:pt>
                <c:pt idx="114">
                  <c:v>81.801074999999997</c:v>
                </c:pt>
                <c:pt idx="115">
                  <c:v>82.465881999999993</c:v>
                </c:pt>
                <c:pt idx="116">
                  <c:v>83.273955999999998</c:v>
                </c:pt>
                <c:pt idx="117">
                  <c:v>83.973535999999996</c:v>
                </c:pt>
                <c:pt idx="118">
                  <c:v>84.561053999999999</c:v>
                </c:pt>
                <c:pt idx="119">
                  <c:v>85.320145999999994</c:v>
                </c:pt>
                <c:pt idx="120">
                  <c:v>86.170114999999996</c:v>
                </c:pt>
                <c:pt idx="121">
                  <c:v>86.816308000000006</c:v>
                </c:pt>
                <c:pt idx="122">
                  <c:v>87.537871999999993</c:v>
                </c:pt>
                <c:pt idx="123">
                  <c:v>88.201566</c:v>
                </c:pt>
                <c:pt idx="124">
                  <c:v>88.822931999999994</c:v>
                </c:pt>
                <c:pt idx="125">
                  <c:v>89.467832000000001</c:v>
                </c:pt>
                <c:pt idx="126">
                  <c:v>90.279442000000003</c:v>
                </c:pt>
                <c:pt idx="127">
                  <c:v>90.900087999999997</c:v>
                </c:pt>
                <c:pt idx="128">
                  <c:v>91.804672999999994</c:v>
                </c:pt>
                <c:pt idx="129">
                  <c:v>92.358204999999998</c:v>
                </c:pt>
                <c:pt idx="130">
                  <c:v>93.019358999999994</c:v>
                </c:pt>
                <c:pt idx="131">
                  <c:v>93.971760000000003</c:v>
                </c:pt>
                <c:pt idx="132">
                  <c:v>94.560703000000004</c:v>
                </c:pt>
                <c:pt idx="133">
                  <c:v>95.220979</c:v>
                </c:pt>
                <c:pt idx="134">
                  <c:v>95.967191</c:v>
                </c:pt>
                <c:pt idx="135">
                  <c:v>96.662931</c:v>
                </c:pt>
                <c:pt idx="136">
                  <c:v>97.370549999999994</c:v>
                </c:pt>
                <c:pt idx="137">
                  <c:v>98.038194000000004</c:v>
                </c:pt>
                <c:pt idx="138">
                  <c:v>98.777593999999993</c:v>
                </c:pt>
                <c:pt idx="139">
                  <c:v>99.513585000000006</c:v>
                </c:pt>
                <c:pt idx="140">
                  <c:v>100.171322</c:v>
                </c:pt>
                <c:pt idx="141">
                  <c:v>100.79958999999999</c:v>
                </c:pt>
                <c:pt idx="142">
                  <c:v>101.59632000000001</c:v>
                </c:pt>
                <c:pt idx="143">
                  <c:v>102.411385</c:v>
                </c:pt>
                <c:pt idx="144">
                  <c:v>103.145667</c:v>
                </c:pt>
                <c:pt idx="145">
                  <c:v>103.683708</c:v>
                </c:pt>
                <c:pt idx="146">
                  <c:v>104.31164099999999</c:v>
                </c:pt>
                <c:pt idx="147">
                  <c:v>105.126097</c:v>
                </c:pt>
                <c:pt idx="148">
                  <c:v>105.817736</c:v>
                </c:pt>
                <c:pt idx="149">
                  <c:v>106.525254</c:v>
                </c:pt>
                <c:pt idx="150">
                  <c:v>107.22636900000001</c:v>
                </c:pt>
                <c:pt idx="151">
                  <c:v>107.816847</c:v>
                </c:pt>
                <c:pt idx="152">
                  <c:v>108.624239</c:v>
                </c:pt>
                <c:pt idx="153">
                  <c:v>109.404571</c:v>
                </c:pt>
                <c:pt idx="154">
                  <c:v>109.98309999999999</c:v>
                </c:pt>
                <c:pt idx="155">
                  <c:v>110.740156</c:v>
                </c:pt>
                <c:pt idx="156">
                  <c:v>111.575424</c:v>
                </c:pt>
                <c:pt idx="157">
                  <c:v>112.407983</c:v>
                </c:pt>
                <c:pt idx="158">
                  <c:v>112.90031999999999</c:v>
                </c:pt>
                <c:pt idx="159">
                  <c:v>113.689398</c:v>
                </c:pt>
                <c:pt idx="160">
                  <c:v>114.271575</c:v>
                </c:pt>
                <c:pt idx="161">
                  <c:v>115.149552</c:v>
                </c:pt>
                <c:pt idx="162">
                  <c:v>115.633213</c:v>
                </c:pt>
                <c:pt idx="163">
                  <c:v>116.239035</c:v>
                </c:pt>
                <c:pt idx="164">
                  <c:v>117.000613</c:v>
                </c:pt>
                <c:pt idx="165">
                  <c:v>117.755788</c:v>
                </c:pt>
                <c:pt idx="166">
                  <c:v>118.43079299999999</c:v>
                </c:pt>
                <c:pt idx="167">
                  <c:v>119.190757</c:v>
                </c:pt>
                <c:pt idx="168">
                  <c:v>119.917767</c:v>
                </c:pt>
                <c:pt idx="169">
                  <c:v>120.78727499999999</c:v>
                </c:pt>
                <c:pt idx="170">
                  <c:v>121.479787</c:v>
                </c:pt>
                <c:pt idx="171">
                  <c:v>122.28561999999999</c:v>
                </c:pt>
                <c:pt idx="172">
                  <c:v>122.753736</c:v>
                </c:pt>
                <c:pt idx="173">
                  <c:v>123.626859</c:v>
                </c:pt>
                <c:pt idx="174">
                  <c:v>124.270381</c:v>
                </c:pt>
                <c:pt idx="175">
                  <c:v>124.909811</c:v>
                </c:pt>
                <c:pt idx="176">
                  <c:v>125.456091</c:v>
                </c:pt>
                <c:pt idx="177">
                  <c:v>126.200782</c:v>
                </c:pt>
                <c:pt idx="178">
                  <c:v>127.11182599999999</c:v>
                </c:pt>
                <c:pt idx="179">
                  <c:v>127.81603</c:v>
                </c:pt>
                <c:pt idx="180">
                  <c:v>128.377869</c:v>
                </c:pt>
                <c:pt idx="181">
                  <c:v>129.29691099999999</c:v>
                </c:pt>
                <c:pt idx="182">
                  <c:v>129.98915199999999</c:v>
                </c:pt>
                <c:pt idx="183">
                  <c:v>130.677299</c:v>
                </c:pt>
                <c:pt idx="184">
                  <c:v>131.48602399999999</c:v>
                </c:pt>
                <c:pt idx="185">
                  <c:v>132.07424499999999</c:v>
                </c:pt>
                <c:pt idx="186">
                  <c:v>132.660787</c:v>
                </c:pt>
                <c:pt idx="187">
                  <c:v>133.35020800000001</c:v>
                </c:pt>
                <c:pt idx="188">
                  <c:v>134.19734299999999</c:v>
                </c:pt>
                <c:pt idx="189">
                  <c:v>134.725751</c:v>
                </c:pt>
                <c:pt idx="190">
                  <c:v>135.75177199999999</c:v>
                </c:pt>
                <c:pt idx="191">
                  <c:v>136.177729</c:v>
                </c:pt>
                <c:pt idx="192">
                  <c:v>136.77348000000001</c:v>
                </c:pt>
                <c:pt idx="193">
                  <c:v>137.643271</c:v>
                </c:pt>
                <c:pt idx="194">
                  <c:v>138.58658800000001</c:v>
                </c:pt>
                <c:pt idx="195">
                  <c:v>139.25287599999999</c:v>
                </c:pt>
                <c:pt idx="196">
                  <c:v>139.91234900000001</c:v>
                </c:pt>
                <c:pt idx="197">
                  <c:v>140.54019700000001</c:v>
                </c:pt>
                <c:pt idx="198">
                  <c:v>141.22352100000001</c:v>
                </c:pt>
                <c:pt idx="199">
                  <c:v>141.920704</c:v>
                </c:pt>
                <c:pt idx="200">
                  <c:v>142.643733</c:v>
                </c:pt>
                <c:pt idx="201">
                  <c:v>143.20878400000001</c:v>
                </c:pt>
                <c:pt idx="202">
                  <c:v>144.001149</c:v>
                </c:pt>
                <c:pt idx="203">
                  <c:v>144.59304499999999</c:v>
                </c:pt>
                <c:pt idx="204">
                  <c:v>145.453846</c:v>
                </c:pt>
                <c:pt idx="205">
                  <c:v>146.159087</c:v>
                </c:pt>
                <c:pt idx="206">
                  <c:v>146.875203</c:v>
                </c:pt>
                <c:pt idx="207">
                  <c:v>147.68602000000001</c:v>
                </c:pt>
                <c:pt idx="208">
                  <c:v>148.34568400000001</c:v>
                </c:pt>
                <c:pt idx="209">
                  <c:v>149.178617</c:v>
                </c:pt>
                <c:pt idx="210">
                  <c:v>149.772582</c:v>
                </c:pt>
                <c:pt idx="211">
                  <c:v>150.355887</c:v>
                </c:pt>
                <c:pt idx="212">
                  <c:v>151.175544</c:v>
                </c:pt>
                <c:pt idx="213">
                  <c:v>151.773718</c:v>
                </c:pt>
                <c:pt idx="214">
                  <c:v>152.62894</c:v>
                </c:pt>
                <c:pt idx="215">
                  <c:v>153.18294800000001</c:v>
                </c:pt>
                <c:pt idx="216">
                  <c:v>153.976358</c:v>
                </c:pt>
                <c:pt idx="217">
                  <c:v>154.496756</c:v>
                </c:pt>
                <c:pt idx="218">
                  <c:v>155.51912100000001</c:v>
                </c:pt>
                <c:pt idx="219">
                  <c:v>156.22897800000001</c:v>
                </c:pt>
                <c:pt idx="220">
                  <c:v>156.816034</c:v>
                </c:pt>
                <c:pt idx="221">
                  <c:v>157.470955</c:v>
                </c:pt>
                <c:pt idx="222">
                  <c:v>158.06132700000001</c:v>
                </c:pt>
                <c:pt idx="223">
                  <c:v>158.979873</c:v>
                </c:pt>
                <c:pt idx="224">
                  <c:v>159.642259</c:v>
                </c:pt>
                <c:pt idx="225">
                  <c:v>160.24907999999999</c:v>
                </c:pt>
                <c:pt idx="226">
                  <c:v>161.12898000000001</c:v>
                </c:pt>
                <c:pt idx="227">
                  <c:v>161.82877099999999</c:v>
                </c:pt>
                <c:pt idx="228">
                  <c:v>162.54484600000001</c:v>
                </c:pt>
                <c:pt idx="229">
                  <c:v>163.19092000000001</c:v>
                </c:pt>
                <c:pt idx="230">
                  <c:v>163.70850999999999</c:v>
                </c:pt>
                <c:pt idx="231">
                  <c:v>164.85698500000001</c:v>
                </c:pt>
                <c:pt idx="232">
                  <c:v>165.42343500000001</c:v>
                </c:pt>
                <c:pt idx="233">
                  <c:v>166.001485</c:v>
                </c:pt>
                <c:pt idx="234">
                  <c:v>166.87364199999999</c:v>
                </c:pt>
                <c:pt idx="235">
                  <c:v>167.45700099999999</c:v>
                </c:pt>
                <c:pt idx="236">
                  <c:v>168.13004100000001</c:v>
                </c:pt>
                <c:pt idx="237">
                  <c:v>168.72149200000001</c:v>
                </c:pt>
                <c:pt idx="238">
                  <c:v>169.46953999999999</c:v>
                </c:pt>
                <c:pt idx="239">
                  <c:v>170.21311299999999</c:v>
                </c:pt>
                <c:pt idx="240">
                  <c:v>170.871182</c:v>
                </c:pt>
                <c:pt idx="241">
                  <c:v>171.741039</c:v>
                </c:pt>
                <c:pt idx="242">
                  <c:v>172.19543200000001</c:v>
                </c:pt>
                <c:pt idx="243">
                  <c:v>173.188512</c:v>
                </c:pt>
                <c:pt idx="244">
                  <c:v>173.95182700000001</c:v>
                </c:pt>
                <c:pt idx="245">
                  <c:v>174.75823299999999</c:v>
                </c:pt>
                <c:pt idx="246">
                  <c:v>175.20731499999999</c:v>
                </c:pt>
                <c:pt idx="247">
                  <c:v>175.84584699999999</c:v>
                </c:pt>
                <c:pt idx="248">
                  <c:v>176.53578400000001</c:v>
                </c:pt>
                <c:pt idx="249">
                  <c:v>177.25737599999999</c:v>
                </c:pt>
                <c:pt idx="250">
                  <c:v>177.94435799999999</c:v>
                </c:pt>
                <c:pt idx="251">
                  <c:v>178.66259400000001</c:v>
                </c:pt>
                <c:pt idx="252">
                  <c:v>179.24742499999999</c:v>
                </c:pt>
                <c:pt idx="253">
                  <c:v>180.149147</c:v>
                </c:pt>
                <c:pt idx="254">
                  <c:v>180.75782899999999</c:v>
                </c:pt>
                <c:pt idx="255">
                  <c:v>181.55343999999999</c:v>
                </c:pt>
                <c:pt idx="256">
                  <c:v>182.26861199999999</c:v>
                </c:pt>
                <c:pt idx="257">
                  <c:v>182.98029700000001</c:v>
                </c:pt>
                <c:pt idx="258">
                  <c:v>183.66336100000001</c:v>
                </c:pt>
                <c:pt idx="259">
                  <c:v>184.53327300000001</c:v>
                </c:pt>
                <c:pt idx="260">
                  <c:v>184.94960900000001</c:v>
                </c:pt>
                <c:pt idx="261">
                  <c:v>185.77433300000001</c:v>
                </c:pt>
                <c:pt idx="262">
                  <c:v>186.41775200000001</c:v>
                </c:pt>
                <c:pt idx="263">
                  <c:v>187.019655</c:v>
                </c:pt>
                <c:pt idx="264">
                  <c:v>187.689392</c:v>
                </c:pt>
                <c:pt idx="265">
                  <c:v>188.39038199999999</c:v>
                </c:pt>
                <c:pt idx="266">
                  <c:v>189.31470200000001</c:v>
                </c:pt>
                <c:pt idx="267">
                  <c:v>190.093694</c:v>
                </c:pt>
                <c:pt idx="268">
                  <c:v>190.63520700000001</c:v>
                </c:pt>
                <c:pt idx="269">
                  <c:v>191.49096700000001</c:v>
                </c:pt>
                <c:pt idx="270">
                  <c:v>192.35161500000001</c:v>
                </c:pt>
                <c:pt idx="271">
                  <c:v>192.84859499999999</c:v>
                </c:pt>
                <c:pt idx="272">
                  <c:v>193.580276</c:v>
                </c:pt>
                <c:pt idx="273">
                  <c:v>194.26237900000001</c:v>
                </c:pt>
                <c:pt idx="274">
                  <c:v>195.02962299999999</c:v>
                </c:pt>
                <c:pt idx="275">
                  <c:v>195.6934</c:v>
                </c:pt>
                <c:pt idx="276">
                  <c:v>196.394418</c:v>
                </c:pt>
                <c:pt idx="277">
                  <c:v>197.072801</c:v>
                </c:pt>
                <c:pt idx="278">
                  <c:v>197.74159499999999</c:v>
                </c:pt>
                <c:pt idx="279">
                  <c:v>197.68172000000001</c:v>
                </c:pt>
                <c:pt idx="280">
                  <c:v>197.765545</c:v>
                </c:pt>
                <c:pt idx="281">
                  <c:v>197.69369499999999</c:v>
                </c:pt>
                <c:pt idx="282">
                  <c:v>197.86327</c:v>
                </c:pt>
                <c:pt idx="283">
                  <c:v>197.663757</c:v>
                </c:pt>
                <c:pt idx="284">
                  <c:v>197.70567</c:v>
                </c:pt>
                <c:pt idx="285">
                  <c:v>197.702676</c:v>
                </c:pt>
                <c:pt idx="286">
                  <c:v>197.69070099999999</c:v>
                </c:pt>
                <c:pt idx="287">
                  <c:v>197.77345700000001</c:v>
                </c:pt>
                <c:pt idx="288">
                  <c:v>197.69070099999999</c:v>
                </c:pt>
                <c:pt idx="289">
                  <c:v>197.58591899999999</c:v>
                </c:pt>
                <c:pt idx="290">
                  <c:v>197.63980699999999</c:v>
                </c:pt>
                <c:pt idx="291">
                  <c:v>197.657769</c:v>
                </c:pt>
                <c:pt idx="292">
                  <c:v>197.78243800000001</c:v>
                </c:pt>
                <c:pt idx="293">
                  <c:v>197.63681299999999</c:v>
                </c:pt>
                <c:pt idx="294">
                  <c:v>197.81537</c:v>
                </c:pt>
                <c:pt idx="295">
                  <c:v>197.83033800000001</c:v>
                </c:pt>
                <c:pt idx="296">
                  <c:v>197.68471299999999</c:v>
                </c:pt>
                <c:pt idx="297">
                  <c:v>197.79441299999999</c:v>
                </c:pt>
                <c:pt idx="298">
                  <c:v>197.41040899999999</c:v>
                </c:pt>
                <c:pt idx="299">
                  <c:v>197.71956900000001</c:v>
                </c:pt>
                <c:pt idx="300">
                  <c:v>197.62483800000001</c:v>
                </c:pt>
                <c:pt idx="301">
                  <c:v>197.58292499999999</c:v>
                </c:pt>
                <c:pt idx="302">
                  <c:v>197.597894</c:v>
                </c:pt>
                <c:pt idx="303">
                  <c:v>197.606875</c:v>
                </c:pt>
                <c:pt idx="304">
                  <c:v>197.45830900000001</c:v>
                </c:pt>
                <c:pt idx="305">
                  <c:v>197.44334000000001</c:v>
                </c:pt>
                <c:pt idx="306">
                  <c:v>197.57095000000001</c:v>
                </c:pt>
                <c:pt idx="307">
                  <c:v>197.74351899999999</c:v>
                </c:pt>
                <c:pt idx="308">
                  <c:v>197.71956900000001</c:v>
                </c:pt>
                <c:pt idx="309">
                  <c:v>197.71657500000001</c:v>
                </c:pt>
                <c:pt idx="310">
                  <c:v>197.64279999999999</c:v>
                </c:pt>
                <c:pt idx="311">
                  <c:v>197.57095000000001</c:v>
                </c:pt>
                <c:pt idx="312">
                  <c:v>197.57394400000001</c:v>
                </c:pt>
                <c:pt idx="313">
                  <c:v>197.549993</c:v>
                </c:pt>
                <c:pt idx="314">
                  <c:v>197.44932800000001</c:v>
                </c:pt>
                <c:pt idx="315">
                  <c:v>197.57993099999999</c:v>
                </c:pt>
                <c:pt idx="316">
                  <c:v>197.549993</c:v>
                </c:pt>
                <c:pt idx="317">
                  <c:v>197.40442100000001</c:v>
                </c:pt>
                <c:pt idx="318">
                  <c:v>197.544006</c:v>
                </c:pt>
                <c:pt idx="319">
                  <c:v>197.63274899999999</c:v>
                </c:pt>
                <c:pt idx="320">
                  <c:v>197.77345700000001</c:v>
                </c:pt>
                <c:pt idx="321">
                  <c:v>197.73154400000001</c:v>
                </c:pt>
                <c:pt idx="322">
                  <c:v>197.57095000000001</c:v>
                </c:pt>
                <c:pt idx="323">
                  <c:v>197.57394400000001</c:v>
                </c:pt>
                <c:pt idx="324">
                  <c:v>197.72256300000001</c:v>
                </c:pt>
                <c:pt idx="325">
                  <c:v>197.52304899999999</c:v>
                </c:pt>
                <c:pt idx="326">
                  <c:v>197.53502499999999</c:v>
                </c:pt>
                <c:pt idx="327">
                  <c:v>197.52304899999999</c:v>
                </c:pt>
                <c:pt idx="328">
                  <c:v>197.56795600000001</c:v>
                </c:pt>
                <c:pt idx="329">
                  <c:v>197.54101199999999</c:v>
                </c:pt>
                <c:pt idx="330">
                  <c:v>197.39244600000001</c:v>
                </c:pt>
                <c:pt idx="331">
                  <c:v>197.51706200000001</c:v>
                </c:pt>
                <c:pt idx="332">
                  <c:v>197.54101199999999</c:v>
                </c:pt>
                <c:pt idx="333">
                  <c:v>197.659693</c:v>
                </c:pt>
                <c:pt idx="334">
                  <c:v>197.650712</c:v>
                </c:pt>
                <c:pt idx="335">
                  <c:v>197.68364299999999</c:v>
                </c:pt>
                <c:pt idx="336">
                  <c:v>197.82932099999999</c:v>
                </c:pt>
                <c:pt idx="337">
                  <c:v>197.508081</c:v>
                </c:pt>
                <c:pt idx="338">
                  <c:v>197.51706200000001</c:v>
                </c:pt>
                <c:pt idx="339">
                  <c:v>197.36849599999999</c:v>
                </c:pt>
                <c:pt idx="340">
                  <c:v>197.493112</c:v>
                </c:pt>
                <c:pt idx="341">
                  <c:v>197.52005600000001</c:v>
                </c:pt>
                <c:pt idx="342">
                  <c:v>197.51107400000001</c:v>
                </c:pt>
                <c:pt idx="343">
                  <c:v>197.547</c:v>
                </c:pt>
                <c:pt idx="344">
                  <c:v>197.7046</c:v>
                </c:pt>
                <c:pt idx="345">
                  <c:v>197.62376800000001</c:v>
                </c:pt>
                <c:pt idx="346">
                  <c:v>197.544006</c:v>
                </c:pt>
                <c:pt idx="347">
                  <c:v>197.63574299999999</c:v>
                </c:pt>
                <c:pt idx="348">
                  <c:v>197.608799</c:v>
                </c:pt>
                <c:pt idx="349">
                  <c:v>197.52304899999999</c:v>
                </c:pt>
                <c:pt idx="350">
                  <c:v>197.42724899999999</c:v>
                </c:pt>
                <c:pt idx="351">
                  <c:v>197.48712399999999</c:v>
                </c:pt>
                <c:pt idx="352">
                  <c:v>197.47215499999999</c:v>
                </c:pt>
                <c:pt idx="353">
                  <c:v>197.52304899999999</c:v>
                </c:pt>
                <c:pt idx="354">
                  <c:v>197.505087</c:v>
                </c:pt>
                <c:pt idx="355">
                  <c:v>197.451199</c:v>
                </c:pt>
                <c:pt idx="356">
                  <c:v>197.51107400000001</c:v>
                </c:pt>
                <c:pt idx="357">
                  <c:v>197.599818</c:v>
                </c:pt>
                <c:pt idx="358">
                  <c:v>197.48113699999999</c:v>
                </c:pt>
                <c:pt idx="359">
                  <c:v>197.46616800000001</c:v>
                </c:pt>
                <c:pt idx="360">
                  <c:v>197.45718600000001</c:v>
                </c:pt>
                <c:pt idx="361">
                  <c:v>197.62376800000001</c:v>
                </c:pt>
                <c:pt idx="362">
                  <c:v>197.63873699999999</c:v>
                </c:pt>
                <c:pt idx="363">
                  <c:v>197.394317</c:v>
                </c:pt>
                <c:pt idx="364">
                  <c:v>197.46018000000001</c:v>
                </c:pt>
                <c:pt idx="365">
                  <c:v>197.46616800000001</c:v>
                </c:pt>
                <c:pt idx="366">
                  <c:v>197.48712399999999</c:v>
                </c:pt>
                <c:pt idx="367">
                  <c:v>197.326583</c:v>
                </c:pt>
                <c:pt idx="368">
                  <c:v>197.29065800000001</c:v>
                </c:pt>
                <c:pt idx="369">
                  <c:v>197.445211</c:v>
                </c:pt>
                <c:pt idx="370">
                  <c:v>197.56389200000001</c:v>
                </c:pt>
                <c:pt idx="371">
                  <c:v>197.52604299999999</c:v>
                </c:pt>
                <c:pt idx="372">
                  <c:v>197.37934799999999</c:v>
                </c:pt>
                <c:pt idx="373">
                  <c:v>197.47215499999999</c:v>
                </c:pt>
                <c:pt idx="374">
                  <c:v>197.539942</c:v>
                </c:pt>
                <c:pt idx="375">
                  <c:v>197.542936</c:v>
                </c:pt>
                <c:pt idx="376">
                  <c:v>197.442218</c:v>
                </c:pt>
                <c:pt idx="377">
                  <c:v>197.451199</c:v>
                </c:pt>
                <c:pt idx="378">
                  <c:v>197.346417</c:v>
                </c:pt>
                <c:pt idx="379">
                  <c:v>197.46018000000001</c:v>
                </c:pt>
                <c:pt idx="380">
                  <c:v>197.33855800000001</c:v>
                </c:pt>
                <c:pt idx="381">
                  <c:v>197.42126099999999</c:v>
                </c:pt>
                <c:pt idx="382">
                  <c:v>197.688614</c:v>
                </c:pt>
                <c:pt idx="383">
                  <c:v>197.47514899999999</c:v>
                </c:pt>
                <c:pt idx="384">
                  <c:v>197.40329800000001</c:v>
                </c:pt>
                <c:pt idx="385">
                  <c:v>197.56089900000001</c:v>
                </c:pt>
                <c:pt idx="386">
                  <c:v>197.454193</c:v>
                </c:pt>
                <c:pt idx="387">
                  <c:v>197.400305</c:v>
                </c:pt>
                <c:pt idx="388">
                  <c:v>197.26371399999999</c:v>
                </c:pt>
                <c:pt idx="389">
                  <c:v>197.542936</c:v>
                </c:pt>
                <c:pt idx="390">
                  <c:v>197.45718600000001</c:v>
                </c:pt>
                <c:pt idx="391">
                  <c:v>197.41228000000001</c:v>
                </c:pt>
                <c:pt idx="392">
                  <c:v>197.46317400000001</c:v>
                </c:pt>
                <c:pt idx="393">
                  <c:v>197.33855800000001</c:v>
                </c:pt>
                <c:pt idx="394">
                  <c:v>197.57287400000001</c:v>
                </c:pt>
                <c:pt idx="395">
                  <c:v>197.55790500000001</c:v>
                </c:pt>
                <c:pt idx="396">
                  <c:v>197.445211</c:v>
                </c:pt>
                <c:pt idx="397">
                  <c:v>197.42724899999999</c:v>
                </c:pt>
                <c:pt idx="398">
                  <c:v>197.35839200000001</c:v>
                </c:pt>
                <c:pt idx="399">
                  <c:v>197.36138600000001</c:v>
                </c:pt>
                <c:pt idx="400">
                  <c:v>197.397311</c:v>
                </c:pt>
                <c:pt idx="401">
                  <c:v>197.40329800000001</c:v>
                </c:pt>
                <c:pt idx="402">
                  <c:v>197.536948</c:v>
                </c:pt>
                <c:pt idx="403">
                  <c:v>197.448205</c:v>
                </c:pt>
                <c:pt idx="404">
                  <c:v>197.448205</c:v>
                </c:pt>
                <c:pt idx="405">
                  <c:v>197.275689</c:v>
                </c:pt>
                <c:pt idx="406">
                  <c:v>197.542936</c:v>
                </c:pt>
                <c:pt idx="407">
                  <c:v>197.551917</c:v>
                </c:pt>
                <c:pt idx="408">
                  <c:v>197.47407899999999</c:v>
                </c:pt>
                <c:pt idx="409">
                  <c:v>197.56089900000001</c:v>
                </c:pt>
                <c:pt idx="410">
                  <c:v>197.40329800000001</c:v>
                </c:pt>
                <c:pt idx="411">
                  <c:v>197.394317</c:v>
                </c:pt>
                <c:pt idx="412">
                  <c:v>197.486054</c:v>
                </c:pt>
                <c:pt idx="413">
                  <c:v>197.41228000000001</c:v>
                </c:pt>
                <c:pt idx="414">
                  <c:v>197.349411</c:v>
                </c:pt>
                <c:pt idx="415">
                  <c:v>197.36437900000001</c:v>
                </c:pt>
                <c:pt idx="416">
                  <c:v>197.554911</c:v>
                </c:pt>
                <c:pt idx="417">
                  <c:v>197.36437900000001</c:v>
                </c:pt>
                <c:pt idx="418">
                  <c:v>197.42425499999999</c:v>
                </c:pt>
                <c:pt idx="419">
                  <c:v>197.554911</c:v>
                </c:pt>
                <c:pt idx="420">
                  <c:v>197.536948</c:v>
                </c:pt>
                <c:pt idx="421">
                  <c:v>197.590836</c:v>
                </c:pt>
                <c:pt idx="422">
                  <c:v>197.35240400000001</c:v>
                </c:pt>
                <c:pt idx="423">
                  <c:v>197.439224</c:v>
                </c:pt>
                <c:pt idx="424">
                  <c:v>197.385336</c:v>
                </c:pt>
                <c:pt idx="425">
                  <c:v>197.495036</c:v>
                </c:pt>
                <c:pt idx="426">
                  <c:v>197.25173799999999</c:v>
                </c:pt>
                <c:pt idx="427">
                  <c:v>197.19485700000001</c:v>
                </c:pt>
                <c:pt idx="428">
                  <c:v>197.36138600000001</c:v>
                </c:pt>
                <c:pt idx="429">
                  <c:v>197.37336099999999</c:v>
                </c:pt>
                <c:pt idx="430">
                  <c:v>197.41527400000001</c:v>
                </c:pt>
                <c:pt idx="431">
                  <c:v>197.42724899999999</c:v>
                </c:pt>
                <c:pt idx="432">
                  <c:v>197.628738</c:v>
                </c:pt>
                <c:pt idx="433">
                  <c:v>197.51000500000001</c:v>
                </c:pt>
                <c:pt idx="434">
                  <c:v>197.52198000000001</c:v>
                </c:pt>
                <c:pt idx="435">
                  <c:v>197.38833</c:v>
                </c:pt>
                <c:pt idx="436">
                  <c:v>197.40329800000001</c:v>
                </c:pt>
                <c:pt idx="437">
                  <c:v>197.504017</c:v>
                </c:pt>
                <c:pt idx="438">
                  <c:v>197.41228000000001</c:v>
                </c:pt>
                <c:pt idx="439">
                  <c:v>197.37635499999999</c:v>
                </c:pt>
                <c:pt idx="440">
                  <c:v>197.32845399999999</c:v>
                </c:pt>
                <c:pt idx="441">
                  <c:v>197.38234199999999</c:v>
                </c:pt>
                <c:pt idx="442">
                  <c:v>197.36437900000001</c:v>
                </c:pt>
                <c:pt idx="443">
                  <c:v>197.394317</c:v>
                </c:pt>
                <c:pt idx="444">
                  <c:v>197.35240400000001</c:v>
                </c:pt>
                <c:pt idx="445">
                  <c:v>197.57586800000001</c:v>
                </c:pt>
                <c:pt idx="446">
                  <c:v>197.52198000000001</c:v>
                </c:pt>
                <c:pt idx="447">
                  <c:v>197.36437900000001</c:v>
                </c:pt>
                <c:pt idx="448">
                  <c:v>197.40329800000001</c:v>
                </c:pt>
                <c:pt idx="449">
                  <c:v>197.43323599999999</c:v>
                </c:pt>
                <c:pt idx="450">
                  <c:v>197.492042</c:v>
                </c:pt>
                <c:pt idx="451">
                  <c:v>197.51599200000001</c:v>
                </c:pt>
                <c:pt idx="452">
                  <c:v>197.10322500000001</c:v>
                </c:pt>
                <c:pt idx="453">
                  <c:v>197.397311</c:v>
                </c:pt>
                <c:pt idx="454">
                  <c:v>197.52497299999999</c:v>
                </c:pt>
                <c:pt idx="455">
                  <c:v>197.51299800000001</c:v>
                </c:pt>
                <c:pt idx="456">
                  <c:v>197.37336099999999</c:v>
                </c:pt>
                <c:pt idx="457">
                  <c:v>197.48306099999999</c:v>
                </c:pt>
                <c:pt idx="458">
                  <c:v>197.495036</c:v>
                </c:pt>
                <c:pt idx="459">
                  <c:v>197.36437900000001</c:v>
                </c:pt>
                <c:pt idx="460">
                  <c:v>197.385336</c:v>
                </c:pt>
                <c:pt idx="461">
                  <c:v>197.51898600000001</c:v>
                </c:pt>
                <c:pt idx="462">
                  <c:v>197.37934799999999</c:v>
                </c:pt>
                <c:pt idx="463">
                  <c:v>197.391323</c:v>
                </c:pt>
                <c:pt idx="464">
                  <c:v>197.32246699999999</c:v>
                </c:pt>
                <c:pt idx="465">
                  <c:v>197.30151000000001</c:v>
                </c:pt>
                <c:pt idx="466">
                  <c:v>197.391323</c:v>
                </c:pt>
                <c:pt idx="467">
                  <c:v>197.26857899999999</c:v>
                </c:pt>
                <c:pt idx="468">
                  <c:v>197.40329800000001</c:v>
                </c:pt>
                <c:pt idx="469">
                  <c:v>197.32545999999999</c:v>
                </c:pt>
                <c:pt idx="470">
                  <c:v>197.536948</c:v>
                </c:pt>
                <c:pt idx="471">
                  <c:v>197.498029</c:v>
                </c:pt>
                <c:pt idx="472">
                  <c:v>197.56089900000001</c:v>
                </c:pt>
                <c:pt idx="473">
                  <c:v>197.35539800000001</c:v>
                </c:pt>
                <c:pt idx="474">
                  <c:v>197.35539800000001</c:v>
                </c:pt>
                <c:pt idx="475">
                  <c:v>197.31647899999999</c:v>
                </c:pt>
                <c:pt idx="476">
                  <c:v>197.451199</c:v>
                </c:pt>
                <c:pt idx="477">
                  <c:v>197.340429</c:v>
                </c:pt>
                <c:pt idx="478">
                  <c:v>197.400305</c:v>
                </c:pt>
                <c:pt idx="479">
                  <c:v>197.391323</c:v>
                </c:pt>
                <c:pt idx="480">
                  <c:v>197.35539800000001</c:v>
                </c:pt>
                <c:pt idx="481">
                  <c:v>197.36138600000001</c:v>
                </c:pt>
                <c:pt idx="482">
                  <c:v>197.51898600000001</c:v>
                </c:pt>
                <c:pt idx="483">
                  <c:v>197.551917</c:v>
                </c:pt>
                <c:pt idx="484">
                  <c:v>197.36138600000001</c:v>
                </c:pt>
                <c:pt idx="485">
                  <c:v>197.38833</c:v>
                </c:pt>
                <c:pt idx="486">
                  <c:v>197.41527400000001</c:v>
                </c:pt>
                <c:pt idx="487">
                  <c:v>197.45611700000001</c:v>
                </c:pt>
                <c:pt idx="488">
                  <c:v>197.35839200000001</c:v>
                </c:pt>
                <c:pt idx="489">
                  <c:v>197.224795</c:v>
                </c:pt>
                <c:pt idx="490">
                  <c:v>197.349411</c:v>
                </c:pt>
                <c:pt idx="491">
                  <c:v>197.385336</c:v>
                </c:pt>
                <c:pt idx="492">
                  <c:v>197.35839200000001</c:v>
                </c:pt>
                <c:pt idx="493">
                  <c:v>197.349411</c:v>
                </c:pt>
                <c:pt idx="494">
                  <c:v>197.36437900000001</c:v>
                </c:pt>
                <c:pt idx="495">
                  <c:v>197.346417</c:v>
                </c:pt>
                <c:pt idx="496">
                  <c:v>197.349411</c:v>
                </c:pt>
                <c:pt idx="497">
                  <c:v>197.41719800000001</c:v>
                </c:pt>
                <c:pt idx="498">
                  <c:v>197.346417</c:v>
                </c:pt>
                <c:pt idx="499">
                  <c:v>197.221801</c:v>
                </c:pt>
                <c:pt idx="500">
                  <c:v>197.337435</c:v>
                </c:pt>
                <c:pt idx="501">
                  <c:v>197.340429</c:v>
                </c:pt>
                <c:pt idx="502">
                  <c:v>197.35539800000001</c:v>
                </c:pt>
                <c:pt idx="503">
                  <c:v>197.30151000000001</c:v>
                </c:pt>
                <c:pt idx="504">
                  <c:v>197.19485700000001</c:v>
                </c:pt>
                <c:pt idx="505">
                  <c:v>197.394317</c:v>
                </c:pt>
                <c:pt idx="506">
                  <c:v>197.33144799999999</c:v>
                </c:pt>
                <c:pt idx="507">
                  <c:v>197.36138600000001</c:v>
                </c:pt>
                <c:pt idx="508">
                  <c:v>197.31947299999999</c:v>
                </c:pt>
                <c:pt idx="509">
                  <c:v>197.504017</c:v>
                </c:pt>
                <c:pt idx="510">
                  <c:v>197.35539800000001</c:v>
                </c:pt>
                <c:pt idx="511">
                  <c:v>197.46210400000001</c:v>
                </c:pt>
                <c:pt idx="512">
                  <c:v>197.394317</c:v>
                </c:pt>
                <c:pt idx="513">
                  <c:v>197.35839200000001</c:v>
                </c:pt>
                <c:pt idx="514">
                  <c:v>197.36737299999999</c:v>
                </c:pt>
                <c:pt idx="515">
                  <c:v>197.334442</c:v>
                </c:pt>
                <c:pt idx="516">
                  <c:v>197.349411</c:v>
                </c:pt>
                <c:pt idx="517">
                  <c:v>197.32545999999999</c:v>
                </c:pt>
                <c:pt idx="518">
                  <c:v>197.176894</c:v>
                </c:pt>
                <c:pt idx="519">
                  <c:v>197.394317</c:v>
                </c:pt>
                <c:pt idx="520">
                  <c:v>197.489048</c:v>
                </c:pt>
                <c:pt idx="521">
                  <c:v>197.492042</c:v>
                </c:pt>
                <c:pt idx="522">
                  <c:v>197.52796699999999</c:v>
                </c:pt>
                <c:pt idx="523">
                  <c:v>197.438154</c:v>
                </c:pt>
                <c:pt idx="524">
                  <c:v>197.498029</c:v>
                </c:pt>
                <c:pt idx="525">
                  <c:v>197.30151000000001</c:v>
                </c:pt>
                <c:pt idx="526">
                  <c:v>197.23377600000001</c:v>
                </c:pt>
                <c:pt idx="527">
                  <c:v>197.18587500000001</c:v>
                </c:pt>
                <c:pt idx="528">
                  <c:v>197.346417</c:v>
                </c:pt>
                <c:pt idx="529">
                  <c:v>197.36138600000001</c:v>
                </c:pt>
                <c:pt idx="530">
                  <c:v>197.29851600000001</c:v>
                </c:pt>
                <c:pt idx="531">
                  <c:v>197.31348500000001</c:v>
                </c:pt>
                <c:pt idx="532">
                  <c:v>197.394317</c:v>
                </c:pt>
                <c:pt idx="533">
                  <c:v>197.48006699999999</c:v>
                </c:pt>
                <c:pt idx="534">
                  <c:v>197.36138600000001</c:v>
                </c:pt>
                <c:pt idx="535">
                  <c:v>197.334442</c:v>
                </c:pt>
                <c:pt idx="536">
                  <c:v>197.47108499999999</c:v>
                </c:pt>
                <c:pt idx="537">
                  <c:v>197.343423</c:v>
                </c:pt>
                <c:pt idx="538">
                  <c:v>197.30450400000001</c:v>
                </c:pt>
                <c:pt idx="539">
                  <c:v>197.349411</c:v>
                </c:pt>
                <c:pt idx="540">
                  <c:v>197.346417</c:v>
                </c:pt>
                <c:pt idx="541">
                  <c:v>197.29851600000001</c:v>
                </c:pt>
                <c:pt idx="542">
                  <c:v>197.20683199999999</c:v>
                </c:pt>
                <c:pt idx="543">
                  <c:v>197.30151000000001</c:v>
                </c:pt>
                <c:pt idx="544">
                  <c:v>197.349411</c:v>
                </c:pt>
                <c:pt idx="545">
                  <c:v>197.36138600000001</c:v>
                </c:pt>
                <c:pt idx="546">
                  <c:v>197.334442</c:v>
                </c:pt>
                <c:pt idx="547">
                  <c:v>197.31647899999999</c:v>
                </c:pt>
                <c:pt idx="548">
                  <c:v>197.45911000000001</c:v>
                </c:pt>
                <c:pt idx="549">
                  <c:v>197.337435</c:v>
                </c:pt>
                <c:pt idx="550">
                  <c:v>197.45312300000001</c:v>
                </c:pt>
                <c:pt idx="551">
                  <c:v>197.176894</c:v>
                </c:pt>
                <c:pt idx="552">
                  <c:v>197.36437900000001</c:v>
                </c:pt>
                <c:pt idx="553">
                  <c:v>197.27456599999999</c:v>
                </c:pt>
                <c:pt idx="554">
                  <c:v>197.36138600000001</c:v>
                </c:pt>
                <c:pt idx="555">
                  <c:v>197.37336099999999</c:v>
                </c:pt>
                <c:pt idx="556">
                  <c:v>197.07628099999999</c:v>
                </c:pt>
                <c:pt idx="557">
                  <c:v>196.33450199999999</c:v>
                </c:pt>
                <c:pt idx="558">
                  <c:v>195.75400099999999</c:v>
                </c:pt>
                <c:pt idx="559">
                  <c:v>195.01159699999999</c:v>
                </c:pt>
                <c:pt idx="560">
                  <c:v>194.13502099999999</c:v>
                </c:pt>
                <c:pt idx="561">
                  <c:v>193.443411</c:v>
                </c:pt>
                <c:pt idx="562">
                  <c:v>192.76209800000001</c:v>
                </c:pt>
                <c:pt idx="563">
                  <c:v>192.10902100000001</c:v>
                </c:pt>
                <c:pt idx="564">
                  <c:v>191.32857300000001</c:v>
                </c:pt>
                <c:pt idx="565">
                  <c:v>190.45421899999999</c:v>
                </c:pt>
                <c:pt idx="566">
                  <c:v>189.78441799999999</c:v>
                </c:pt>
                <c:pt idx="567">
                  <c:v>188.877611</c:v>
                </c:pt>
                <c:pt idx="568">
                  <c:v>188.55814100000001</c:v>
                </c:pt>
                <c:pt idx="569">
                  <c:v>187.43733700000001</c:v>
                </c:pt>
                <c:pt idx="570">
                  <c:v>187.038614</c:v>
                </c:pt>
                <c:pt idx="571">
                  <c:v>186.36913999999999</c:v>
                </c:pt>
                <c:pt idx="572">
                  <c:v>185.68900600000001</c:v>
                </c:pt>
                <c:pt idx="573">
                  <c:v>184.94432499999999</c:v>
                </c:pt>
                <c:pt idx="574">
                  <c:v>184.06325100000001</c:v>
                </c:pt>
                <c:pt idx="575">
                  <c:v>183.31573900000001</c:v>
                </c:pt>
                <c:pt idx="576">
                  <c:v>182.70670200000001</c:v>
                </c:pt>
                <c:pt idx="577">
                  <c:v>181.899507</c:v>
                </c:pt>
                <c:pt idx="578">
                  <c:v>181.016368</c:v>
                </c:pt>
                <c:pt idx="579">
                  <c:v>180.64586299999999</c:v>
                </c:pt>
                <c:pt idx="580">
                  <c:v>179.74028100000001</c:v>
                </c:pt>
                <c:pt idx="581">
                  <c:v>178.99493799999999</c:v>
                </c:pt>
                <c:pt idx="582">
                  <c:v>178.47625099999999</c:v>
                </c:pt>
                <c:pt idx="583">
                  <c:v>177.754233</c:v>
                </c:pt>
                <c:pt idx="584">
                  <c:v>177.08741800000001</c:v>
                </c:pt>
                <c:pt idx="585">
                  <c:v>176.269217</c:v>
                </c:pt>
                <c:pt idx="586">
                  <c:v>175.59930800000001</c:v>
                </c:pt>
                <c:pt idx="587">
                  <c:v>174.96065300000001</c:v>
                </c:pt>
                <c:pt idx="588">
                  <c:v>174.10559000000001</c:v>
                </c:pt>
                <c:pt idx="589">
                  <c:v>173.43689800000001</c:v>
                </c:pt>
                <c:pt idx="590">
                  <c:v>172.58231499999999</c:v>
                </c:pt>
                <c:pt idx="591">
                  <c:v>171.93447800000001</c:v>
                </c:pt>
                <c:pt idx="592">
                  <c:v>170.97163900000001</c:v>
                </c:pt>
                <c:pt idx="593">
                  <c:v>170.42645099999999</c:v>
                </c:pt>
                <c:pt idx="594">
                  <c:v>169.888093</c:v>
                </c:pt>
                <c:pt idx="595">
                  <c:v>169.236538</c:v>
                </c:pt>
                <c:pt idx="596">
                  <c:v>168.637192</c:v>
                </c:pt>
                <c:pt idx="597">
                  <c:v>167.65960999999999</c:v>
                </c:pt>
                <c:pt idx="598">
                  <c:v>167.13764699999999</c:v>
                </c:pt>
                <c:pt idx="599">
                  <c:v>166.309878</c:v>
                </c:pt>
                <c:pt idx="600">
                  <c:v>165.492985</c:v>
                </c:pt>
                <c:pt idx="601">
                  <c:v>164.79773700000001</c:v>
                </c:pt>
                <c:pt idx="602">
                  <c:v>164.226516</c:v>
                </c:pt>
                <c:pt idx="603">
                  <c:v>163.28803400000001</c:v>
                </c:pt>
                <c:pt idx="604">
                  <c:v>162.62268900000001</c:v>
                </c:pt>
                <c:pt idx="605">
                  <c:v>161.946685</c:v>
                </c:pt>
                <c:pt idx="606">
                  <c:v>161.313909</c:v>
                </c:pt>
                <c:pt idx="607">
                  <c:v>160.538951</c:v>
                </c:pt>
                <c:pt idx="608">
                  <c:v>160.03733500000001</c:v>
                </c:pt>
                <c:pt idx="609">
                  <c:v>159.039624</c:v>
                </c:pt>
                <c:pt idx="610">
                  <c:v>158.590383</c:v>
                </c:pt>
                <c:pt idx="611">
                  <c:v>157.646782</c:v>
                </c:pt>
                <c:pt idx="612">
                  <c:v>157.097533</c:v>
                </c:pt>
                <c:pt idx="613">
                  <c:v>156.402905</c:v>
                </c:pt>
                <c:pt idx="614">
                  <c:v>155.32353900000001</c:v>
                </c:pt>
                <c:pt idx="615">
                  <c:v>154.73175900000001</c:v>
                </c:pt>
                <c:pt idx="616">
                  <c:v>153.98487700000001</c:v>
                </c:pt>
                <c:pt idx="617">
                  <c:v>153.425139</c:v>
                </c:pt>
                <c:pt idx="618">
                  <c:v>152.78918999999999</c:v>
                </c:pt>
                <c:pt idx="619">
                  <c:v>151.91563400000001</c:v>
                </c:pt>
                <c:pt idx="620">
                  <c:v>151.410158</c:v>
                </c:pt>
                <c:pt idx="621">
                  <c:v>150.743336</c:v>
                </c:pt>
                <c:pt idx="622">
                  <c:v>149.78065900000001</c:v>
                </c:pt>
                <c:pt idx="623">
                  <c:v>149.11899</c:v>
                </c:pt>
                <c:pt idx="624">
                  <c:v>148.46084400000001</c:v>
                </c:pt>
                <c:pt idx="625">
                  <c:v>147.64592300000001</c:v>
                </c:pt>
                <c:pt idx="626">
                  <c:v>146.89277100000001</c:v>
                </c:pt>
                <c:pt idx="627">
                  <c:v>146.14750100000001</c:v>
                </c:pt>
                <c:pt idx="628">
                  <c:v>145.505437</c:v>
                </c:pt>
                <c:pt idx="629">
                  <c:v>144.86842200000001</c:v>
                </c:pt>
                <c:pt idx="630">
                  <c:v>144.21128899999999</c:v>
                </c:pt>
                <c:pt idx="631">
                  <c:v>143.30069800000001</c:v>
                </c:pt>
                <c:pt idx="632">
                  <c:v>142.775454</c:v>
                </c:pt>
                <c:pt idx="633">
                  <c:v>142.074893</c:v>
                </c:pt>
                <c:pt idx="634">
                  <c:v>141.37786199999999</c:v>
                </c:pt>
                <c:pt idx="635">
                  <c:v>140.64081200000001</c:v>
                </c:pt>
                <c:pt idx="636">
                  <c:v>139.87871200000001</c:v>
                </c:pt>
                <c:pt idx="637">
                  <c:v>139.294972</c:v>
                </c:pt>
                <c:pt idx="638">
                  <c:v>138.43803399999999</c:v>
                </c:pt>
                <c:pt idx="639">
                  <c:v>137.56571099999999</c:v>
                </c:pt>
                <c:pt idx="640">
                  <c:v>136.89533</c:v>
                </c:pt>
                <c:pt idx="641">
                  <c:v>136.223849</c:v>
                </c:pt>
                <c:pt idx="642">
                  <c:v>135.54528199999999</c:v>
                </c:pt>
                <c:pt idx="643">
                  <c:v>134.91140100000001</c:v>
                </c:pt>
                <c:pt idx="644">
                  <c:v>134.07707300000001</c:v>
                </c:pt>
                <c:pt idx="645">
                  <c:v>133.50951900000001</c:v>
                </c:pt>
                <c:pt idx="646">
                  <c:v>132.69121699999999</c:v>
                </c:pt>
                <c:pt idx="647">
                  <c:v>132.027793</c:v>
                </c:pt>
                <c:pt idx="648">
                  <c:v>131.27046300000001</c:v>
                </c:pt>
                <c:pt idx="649">
                  <c:v>130.58388299999999</c:v>
                </c:pt>
                <c:pt idx="650">
                  <c:v>129.91117299999999</c:v>
                </c:pt>
                <c:pt idx="651">
                  <c:v>129.02815000000001</c:v>
                </c:pt>
                <c:pt idx="652">
                  <c:v>128.28501600000001</c:v>
                </c:pt>
                <c:pt idx="653">
                  <c:v>127.685147</c:v>
                </c:pt>
                <c:pt idx="654">
                  <c:v>126.909212</c:v>
                </c:pt>
                <c:pt idx="655">
                  <c:v>126.360485</c:v>
                </c:pt>
                <c:pt idx="656">
                  <c:v>125.552961</c:v>
                </c:pt>
                <c:pt idx="657">
                  <c:v>124.840254</c:v>
                </c:pt>
                <c:pt idx="658">
                  <c:v>124.105492</c:v>
                </c:pt>
                <c:pt idx="659">
                  <c:v>123.48638699999999</c:v>
                </c:pt>
                <c:pt idx="660">
                  <c:v>122.918525</c:v>
                </c:pt>
                <c:pt idx="661">
                  <c:v>122.13111600000001</c:v>
                </c:pt>
                <c:pt idx="662">
                  <c:v>121.26844800000001</c:v>
                </c:pt>
                <c:pt idx="663">
                  <c:v>120.564429</c:v>
                </c:pt>
                <c:pt idx="664">
                  <c:v>119.868213</c:v>
                </c:pt>
                <c:pt idx="665">
                  <c:v>119.039856</c:v>
                </c:pt>
                <c:pt idx="666">
                  <c:v>118.342151</c:v>
                </c:pt>
                <c:pt idx="667">
                  <c:v>117.84001600000001</c:v>
                </c:pt>
                <c:pt idx="668">
                  <c:v>116.944733</c:v>
                </c:pt>
                <c:pt idx="669">
                  <c:v>116.232071</c:v>
                </c:pt>
                <c:pt idx="670">
                  <c:v>115.8618</c:v>
                </c:pt>
                <c:pt idx="671">
                  <c:v>114.97409399999999</c:v>
                </c:pt>
                <c:pt idx="672">
                  <c:v>114.18888699999999</c:v>
                </c:pt>
                <c:pt idx="673">
                  <c:v>113.307496</c:v>
                </c:pt>
                <c:pt idx="674">
                  <c:v>112.66213399999999</c:v>
                </c:pt>
                <c:pt idx="675">
                  <c:v>112.07189200000001</c:v>
                </c:pt>
                <c:pt idx="676">
                  <c:v>111.260336</c:v>
                </c:pt>
                <c:pt idx="677">
                  <c:v>110.589073</c:v>
                </c:pt>
                <c:pt idx="678">
                  <c:v>109.812612</c:v>
                </c:pt>
                <c:pt idx="679">
                  <c:v>109.20429799999999</c:v>
                </c:pt>
                <c:pt idx="680">
                  <c:v>108.405681</c:v>
                </c:pt>
                <c:pt idx="681">
                  <c:v>107.70245</c:v>
                </c:pt>
                <c:pt idx="682">
                  <c:v>107.130298</c:v>
                </c:pt>
                <c:pt idx="683">
                  <c:v>106.4255</c:v>
                </c:pt>
                <c:pt idx="684">
                  <c:v>105.67537900000001</c:v>
                </c:pt>
                <c:pt idx="685">
                  <c:v>104.984719</c:v>
                </c:pt>
                <c:pt idx="686">
                  <c:v>104.191855</c:v>
                </c:pt>
                <c:pt idx="687">
                  <c:v>103.391525</c:v>
                </c:pt>
                <c:pt idx="688">
                  <c:v>102.77627200000001</c:v>
                </c:pt>
                <c:pt idx="689">
                  <c:v>101.951151</c:v>
                </c:pt>
                <c:pt idx="690">
                  <c:v>101.276702</c:v>
                </c:pt>
                <c:pt idx="691">
                  <c:v>100.64342499999999</c:v>
                </c:pt>
                <c:pt idx="692">
                  <c:v>99.919918999999993</c:v>
                </c:pt>
                <c:pt idx="693">
                  <c:v>99.195998000000003</c:v>
                </c:pt>
                <c:pt idx="694">
                  <c:v>98.512110000000007</c:v>
                </c:pt>
                <c:pt idx="695">
                  <c:v>97.791815</c:v>
                </c:pt>
                <c:pt idx="696">
                  <c:v>97.235939000000002</c:v>
                </c:pt>
                <c:pt idx="697">
                  <c:v>96.365015</c:v>
                </c:pt>
                <c:pt idx="698">
                  <c:v>95.716910999999996</c:v>
                </c:pt>
                <c:pt idx="699">
                  <c:v>95.050004999999999</c:v>
                </c:pt>
                <c:pt idx="700">
                  <c:v>94.414986999999996</c:v>
                </c:pt>
                <c:pt idx="701">
                  <c:v>93.595194000000006</c:v>
                </c:pt>
                <c:pt idx="702">
                  <c:v>92.644045000000006</c:v>
                </c:pt>
                <c:pt idx="703">
                  <c:v>91.992654999999999</c:v>
                </c:pt>
                <c:pt idx="704">
                  <c:v>91.351352000000006</c:v>
                </c:pt>
                <c:pt idx="705">
                  <c:v>90.589515000000006</c:v>
                </c:pt>
                <c:pt idx="706">
                  <c:v>89.878891999999993</c:v>
                </c:pt>
                <c:pt idx="707">
                  <c:v>89.188811000000001</c:v>
                </c:pt>
                <c:pt idx="708">
                  <c:v>88.483345</c:v>
                </c:pt>
                <c:pt idx="709">
                  <c:v>87.976940999999997</c:v>
                </c:pt>
                <c:pt idx="710">
                  <c:v>87.169961999999998</c:v>
                </c:pt>
                <c:pt idx="711">
                  <c:v>86.450176999999996</c:v>
                </c:pt>
                <c:pt idx="712">
                  <c:v>85.770362000000006</c:v>
                </c:pt>
                <c:pt idx="713">
                  <c:v>85.047910000000002</c:v>
                </c:pt>
                <c:pt idx="714">
                  <c:v>84.221048999999994</c:v>
                </c:pt>
                <c:pt idx="715">
                  <c:v>83.472986000000006</c:v>
                </c:pt>
                <c:pt idx="716">
                  <c:v>82.736101000000005</c:v>
                </c:pt>
                <c:pt idx="717">
                  <c:v>82.118550999999997</c:v>
                </c:pt>
                <c:pt idx="718">
                  <c:v>81.367609999999999</c:v>
                </c:pt>
                <c:pt idx="719">
                  <c:v>80.611053999999996</c:v>
                </c:pt>
                <c:pt idx="720">
                  <c:v>80.101232999999993</c:v>
                </c:pt>
                <c:pt idx="721">
                  <c:v>79.494365000000002</c:v>
                </c:pt>
                <c:pt idx="722">
                  <c:v>78.522824999999997</c:v>
                </c:pt>
                <c:pt idx="723">
                  <c:v>77.791295000000005</c:v>
                </c:pt>
                <c:pt idx="724">
                  <c:v>77.175673000000003</c:v>
                </c:pt>
                <c:pt idx="725">
                  <c:v>76.574603999999994</c:v>
                </c:pt>
                <c:pt idx="726">
                  <c:v>75.746571000000003</c:v>
                </c:pt>
                <c:pt idx="727">
                  <c:v>75.003630999999999</c:v>
                </c:pt>
                <c:pt idx="728">
                  <c:v>74.298007999999996</c:v>
                </c:pt>
                <c:pt idx="729">
                  <c:v>73.484807000000004</c:v>
                </c:pt>
                <c:pt idx="730">
                  <c:v>72.946741000000003</c:v>
                </c:pt>
                <c:pt idx="731">
                  <c:v>72.244725000000003</c:v>
                </c:pt>
                <c:pt idx="732">
                  <c:v>71.487797</c:v>
                </c:pt>
                <c:pt idx="733">
                  <c:v>70.757012000000003</c:v>
                </c:pt>
                <c:pt idx="734">
                  <c:v>70.119406999999995</c:v>
                </c:pt>
                <c:pt idx="735">
                  <c:v>69.362425000000002</c:v>
                </c:pt>
                <c:pt idx="736">
                  <c:v>68.737544</c:v>
                </c:pt>
                <c:pt idx="737">
                  <c:v>67.857144000000005</c:v>
                </c:pt>
                <c:pt idx="738">
                  <c:v>67.199686999999997</c:v>
                </c:pt>
                <c:pt idx="739">
                  <c:v>66.436008000000001</c:v>
                </c:pt>
                <c:pt idx="740">
                  <c:v>65.705296000000004</c:v>
                </c:pt>
                <c:pt idx="741">
                  <c:v>65.207549</c:v>
                </c:pt>
                <c:pt idx="742">
                  <c:v>64.331287000000003</c:v>
                </c:pt>
                <c:pt idx="743">
                  <c:v>63.678277000000001</c:v>
                </c:pt>
                <c:pt idx="744">
                  <c:v>62.986640999999999</c:v>
                </c:pt>
                <c:pt idx="745">
                  <c:v>62.308750000000003</c:v>
                </c:pt>
                <c:pt idx="746">
                  <c:v>61.527346000000001</c:v>
                </c:pt>
                <c:pt idx="747">
                  <c:v>60.909523999999998</c:v>
                </c:pt>
                <c:pt idx="748">
                  <c:v>60.259143999999999</c:v>
                </c:pt>
                <c:pt idx="749">
                  <c:v>59.501798999999998</c:v>
                </c:pt>
                <c:pt idx="750">
                  <c:v>58.858997000000002</c:v>
                </c:pt>
                <c:pt idx="751">
                  <c:v>58.034529999999997</c:v>
                </c:pt>
                <c:pt idx="752">
                  <c:v>57.281692999999997</c:v>
                </c:pt>
                <c:pt idx="753">
                  <c:v>56.628919000000003</c:v>
                </c:pt>
                <c:pt idx="754">
                  <c:v>55.893310999999997</c:v>
                </c:pt>
                <c:pt idx="755">
                  <c:v>55.333018000000003</c:v>
                </c:pt>
                <c:pt idx="756">
                  <c:v>54.454345000000004</c:v>
                </c:pt>
                <c:pt idx="757">
                  <c:v>53.778377999999996</c:v>
                </c:pt>
                <c:pt idx="758">
                  <c:v>52.944285000000001</c:v>
                </c:pt>
                <c:pt idx="759">
                  <c:v>52.486531999999997</c:v>
                </c:pt>
                <c:pt idx="760">
                  <c:v>51.671765999999998</c:v>
                </c:pt>
                <c:pt idx="761">
                  <c:v>50.994635000000002</c:v>
                </c:pt>
                <c:pt idx="762">
                  <c:v>50.348709999999997</c:v>
                </c:pt>
                <c:pt idx="763">
                  <c:v>49.517798999999997</c:v>
                </c:pt>
                <c:pt idx="764">
                  <c:v>48.787272999999999</c:v>
                </c:pt>
                <c:pt idx="765">
                  <c:v>48.043362000000002</c:v>
                </c:pt>
                <c:pt idx="766">
                  <c:v>47.395896999999998</c:v>
                </c:pt>
                <c:pt idx="767">
                  <c:v>46.785939999999997</c:v>
                </c:pt>
                <c:pt idx="768">
                  <c:v>46.037542999999999</c:v>
                </c:pt>
                <c:pt idx="769">
                  <c:v>45.354284</c:v>
                </c:pt>
                <c:pt idx="770">
                  <c:v>44.558481999999998</c:v>
                </c:pt>
                <c:pt idx="771">
                  <c:v>43.952658</c:v>
                </c:pt>
                <c:pt idx="772">
                  <c:v>43.165495</c:v>
                </c:pt>
                <c:pt idx="773">
                  <c:v>42.504336000000002</c:v>
                </c:pt>
                <c:pt idx="774">
                  <c:v>41.726855999999998</c:v>
                </c:pt>
                <c:pt idx="775">
                  <c:v>41.008429999999997</c:v>
                </c:pt>
                <c:pt idx="776">
                  <c:v>40.280811</c:v>
                </c:pt>
                <c:pt idx="777">
                  <c:v>39.699159999999999</c:v>
                </c:pt>
                <c:pt idx="778">
                  <c:v>38.776943000000003</c:v>
                </c:pt>
                <c:pt idx="779">
                  <c:v>38.282238999999997</c:v>
                </c:pt>
                <c:pt idx="780">
                  <c:v>37.575893000000001</c:v>
                </c:pt>
                <c:pt idx="781">
                  <c:v>36.784709999999997</c:v>
                </c:pt>
                <c:pt idx="782">
                  <c:v>35.984440999999997</c:v>
                </c:pt>
                <c:pt idx="783">
                  <c:v>35.534410999999999</c:v>
                </c:pt>
                <c:pt idx="784">
                  <c:v>34.809204000000001</c:v>
                </c:pt>
                <c:pt idx="785">
                  <c:v>34.112968000000002</c:v>
                </c:pt>
                <c:pt idx="786">
                  <c:v>33.409339000000003</c:v>
                </c:pt>
                <c:pt idx="787">
                  <c:v>32.554606999999997</c:v>
                </c:pt>
                <c:pt idx="788">
                  <c:v>31.836805999999999</c:v>
                </c:pt>
                <c:pt idx="789">
                  <c:v>31.118905000000002</c:v>
                </c:pt>
                <c:pt idx="790">
                  <c:v>30.503730999999998</c:v>
                </c:pt>
                <c:pt idx="791">
                  <c:v>29.847837999999999</c:v>
                </c:pt>
                <c:pt idx="792">
                  <c:v>29.149654000000002</c:v>
                </c:pt>
                <c:pt idx="793">
                  <c:v>28.416035999999998</c:v>
                </c:pt>
                <c:pt idx="794">
                  <c:v>27.704332000000001</c:v>
                </c:pt>
                <c:pt idx="795">
                  <c:v>27.031179999999999</c:v>
                </c:pt>
                <c:pt idx="796">
                  <c:v>26.336525000000002</c:v>
                </c:pt>
                <c:pt idx="797">
                  <c:v>25.730278999999999</c:v>
                </c:pt>
                <c:pt idx="798">
                  <c:v>24.897811999999998</c:v>
                </c:pt>
                <c:pt idx="799">
                  <c:v>24.217877000000001</c:v>
                </c:pt>
                <c:pt idx="800">
                  <c:v>23.539289</c:v>
                </c:pt>
                <c:pt idx="801">
                  <c:v>22.849305999999999</c:v>
                </c:pt>
                <c:pt idx="802">
                  <c:v>22.141155999999999</c:v>
                </c:pt>
                <c:pt idx="803">
                  <c:v>21.438165000000001</c:v>
                </c:pt>
                <c:pt idx="804">
                  <c:v>20.694756000000002</c:v>
                </c:pt>
                <c:pt idx="805">
                  <c:v>20.026696999999999</c:v>
                </c:pt>
                <c:pt idx="806">
                  <c:v>19.307607999999998</c:v>
                </c:pt>
                <c:pt idx="807">
                  <c:v>18.617896999999999</c:v>
                </c:pt>
                <c:pt idx="808">
                  <c:v>18.049430999999998</c:v>
                </c:pt>
                <c:pt idx="809">
                  <c:v>17.442284000000001</c:v>
                </c:pt>
                <c:pt idx="810">
                  <c:v>16.606999999999999</c:v>
                </c:pt>
                <c:pt idx="811">
                  <c:v>15.972854</c:v>
                </c:pt>
                <c:pt idx="812">
                  <c:v>15.284271</c:v>
                </c:pt>
                <c:pt idx="813">
                  <c:v>14.590788999999999</c:v>
                </c:pt>
                <c:pt idx="814">
                  <c:v>13.895391</c:v>
                </c:pt>
                <c:pt idx="815">
                  <c:v>13.230873000000001</c:v>
                </c:pt>
                <c:pt idx="816">
                  <c:v>12.442767</c:v>
                </c:pt>
                <c:pt idx="817">
                  <c:v>11.674872000000001</c:v>
                </c:pt>
                <c:pt idx="818">
                  <c:v>11.083361</c:v>
                </c:pt>
                <c:pt idx="819">
                  <c:v>10.531802000000001</c:v>
                </c:pt>
                <c:pt idx="820">
                  <c:v>9.7584110000000006</c:v>
                </c:pt>
                <c:pt idx="821">
                  <c:v>9.1693029999999993</c:v>
                </c:pt>
                <c:pt idx="822">
                  <c:v>8.4582320000000006</c:v>
                </c:pt>
                <c:pt idx="823">
                  <c:v>7.6513159999999996</c:v>
                </c:pt>
                <c:pt idx="824">
                  <c:v>7.0958319999999997</c:v>
                </c:pt>
                <c:pt idx="825">
                  <c:v>6.4535780000000003</c:v>
                </c:pt>
                <c:pt idx="826">
                  <c:v>5.8192589999999997</c:v>
                </c:pt>
                <c:pt idx="827">
                  <c:v>5.0606390000000001</c:v>
                </c:pt>
                <c:pt idx="828">
                  <c:v>4.5844490000000002</c:v>
                </c:pt>
                <c:pt idx="829">
                  <c:v>3.6599849999999998</c:v>
                </c:pt>
                <c:pt idx="830">
                  <c:v>3.0762640000000001</c:v>
                </c:pt>
                <c:pt idx="831">
                  <c:v>2.722842</c:v>
                </c:pt>
                <c:pt idx="832">
                  <c:v>2.1457259999999998</c:v>
                </c:pt>
                <c:pt idx="833">
                  <c:v>1.438021</c:v>
                </c:pt>
                <c:pt idx="834">
                  <c:v>1.421975</c:v>
                </c:pt>
                <c:pt idx="835">
                  <c:v>1.5709010000000001</c:v>
                </c:pt>
                <c:pt idx="836">
                  <c:v>1.1645099999999999</c:v>
                </c:pt>
                <c:pt idx="837">
                  <c:v>1.331399</c:v>
                </c:pt>
                <c:pt idx="838">
                  <c:v>1.9361409999999999</c:v>
                </c:pt>
                <c:pt idx="839">
                  <c:v>1.2109369999999999</c:v>
                </c:pt>
                <c:pt idx="840">
                  <c:v>1.3254109999999999</c:v>
                </c:pt>
                <c:pt idx="841">
                  <c:v>1.716885</c:v>
                </c:pt>
                <c:pt idx="842">
                  <c:v>1.6577200000000001</c:v>
                </c:pt>
                <c:pt idx="843">
                  <c:v>1.1607540000000001</c:v>
                </c:pt>
                <c:pt idx="844">
                  <c:v>1.594851</c:v>
                </c:pt>
                <c:pt idx="845">
                  <c:v>1.944412</c:v>
                </c:pt>
                <c:pt idx="846">
                  <c:v>1.283498</c:v>
                </c:pt>
                <c:pt idx="847">
                  <c:v>1.469875</c:v>
                </c:pt>
                <c:pt idx="848">
                  <c:v>2.0177360000000002</c:v>
                </c:pt>
                <c:pt idx="849">
                  <c:v>1.367324</c:v>
                </c:pt>
                <c:pt idx="850">
                  <c:v>1.235598</c:v>
                </c:pt>
                <c:pt idx="851">
                  <c:v>1.912954</c:v>
                </c:pt>
                <c:pt idx="852">
                  <c:v>1.6420410000000001</c:v>
                </c:pt>
                <c:pt idx="853">
                  <c:v>1.31572</c:v>
                </c:pt>
                <c:pt idx="854">
                  <c:v>1.6031219999999999</c:v>
                </c:pt>
                <c:pt idx="855">
                  <c:v>1.683954</c:v>
                </c:pt>
                <c:pt idx="856">
                  <c:v>1.478094</c:v>
                </c:pt>
                <c:pt idx="857">
                  <c:v>1.412231</c:v>
                </c:pt>
                <c:pt idx="858">
                  <c:v>1.747533</c:v>
                </c:pt>
                <c:pt idx="859">
                  <c:v>1.462415</c:v>
                </c:pt>
                <c:pt idx="860">
                  <c:v>1.3830560000000001</c:v>
                </c:pt>
                <c:pt idx="861">
                  <c:v>1.6165700000000001</c:v>
                </c:pt>
                <c:pt idx="862">
                  <c:v>1.6667019999999999</c:v>
                </c:pt>
                <c:pt idx="863">
                  <c:v>1.286492</c:v>
                </c:pt>
                <c:pt idx="864">
                  <c:v>1.4908319999999999</c:v>
                </c:pt>
                <c:pt idx="865">
                  <c:v>1.5582149999999999</c:v>
                </c:pt>
                <c:pt idx="866">
                  <c:v>1.5522279999999999</c:v>
                </c:pt>
                <c:pt idx="867">
                  <c:v>1.306738</c:v>
                </c:pt>
                <c:pt idx="868">
                  <c:v>1.8336429999999999</c:v>
                </c:pt>
                <c:pt idx="869">
                  <c:v>1.5110250000000001</c:v>
                </c:pt>
                <c:pt idx="870">
                  <c:v>1.3074490000000001</c:v>
                </c:pt>
                <c:pt idx="871">
                  <c:v>1.6465080000000001</c:v>
                </c:pt>
                <c:pt idx="872">
                  <c:v>1.538732</c:v>
                </c:pt>
                <c:pt idx="873">
                  <c:v>1.469112</c:v>
                </c:pt>
                <c:pt idx="874">
                  <c:v>1.508794</c:v>
                </c:pt>
                <c:pt idx="875">
                  <c:v>1.535738</c:v>
                </c:pt>
                <c:pt idx="876">
                  <c:v>1.4638880000000001</c:v>
                </c:pt>
                <c:pt idx="877">
                  <c:v>1.4391750000000001</c:v>
                </c:pt>
                <c:pt idx="878">
                  <c:v>1.660004</c:v>
                </c:pt>
                <c:pt idx="879">
                  <c:v>1.4863649999999999</c:v>
                </c:pt>
                <c:pt idx="880">
                  <c:v>1.415224</c:v>
                </c:pt>
                <c:pt idx="881">
                  <c:v>1.6285449999999999</c:v>
                </c:pt>
                <c:pt idx="882">
                  <c:v>1.549944</c:v>
                </c:pt>
                <c:pt idx="883">
                  <c:v>1.4242060000000001</c:v>
                </c:pt>
                <c:pt idx="884">
                  <c:v>1.6435139999999999</c:v>
                </c:pt>
                <c:pt idx="885">
                  <c:v>1.534975</c:v>
                </c:pt>
                <c:pt idx="886">
                  <c:v>1.502807</c:v>
                </c:pt>
                <c:pt idx="887">
                  <c:v>1.4900690000000001</c:v>
                </c:pt>
                <c:pt idx="888">
                  <c:v>1.558926</c:v>
                </c:pt>
                <c:pt idx="889">
                  <c:v>1.466119</c:v>
                </c:pt>
                <c:pt idx="890">
                  <c:v>1.4743900000000001</c:v>
                </c:pt>
                <c:pt idx="891">
                  <c:v>1.5529379999999999</c:v>
                </c:pt>
                <c:pt idx="892">
                  <c:v>1.4594210000000001</c:v>
                </c:pt>
                <c:pt idx="893">
                  <c:v>1.5080309999999999</c:v>
                </c:pt>
                <c:pt idx="894">
                  <c:v>1.546951</c:v>
                </c:pt>
                <c:pt idx="895">
                  <c:v>1.483371</c:v>
                </c:pt>
                <c:pt idx="896">
                  <c:v>1.5020439999999999</c:v>
                </c:pt>
                <c:pt idx="897">
                  <c:v>1.535738</c:v>
                </c:pt>
                <c:pt idx="898">
                  <c:v>1.543957</c:v>
                </c:pt>
                <c:pt idx="899">
                  <c:v>1.421975</c:v>
                </c:pt>
                <c:pt idx="900">
                  <c:v>1.598608</c:v>
                </c:pt>
                <c:pt idx="901">
                  <c:v>1.532745</c:v>
                </c:pt>
                <c:pt idx="902">
                  <c:v>1.558926</c:v>
                </c:pt>
                <c:pt idx="903">
                  <c:v>1.49834</c:v>
                </c:pt>
                <c:pt idx="904">
                  <c:v>1.5529379999999999</c:v>
                </c:pt>
                <c:pt idx="905">
                  <c:v>1.4751000000000001</c:v>
                </c:pt>
                <c:pt idx="906">
                  <c:v>1.543957</c:v>
                </c:pt>
                <c:pt idx="907">
                  <c:v>1.5828759999999999</c:v>
                </c:pt>
                <c:pt idx="908">
                  <c:v>1.4391750000000001</c:v>
                </c:pt>
                <c:pt idx="909">
                  <c:v>1.502807</c:v>
                </c:pt>
                <c:pt idx="910">
                  <c:v>1.6876580000000001</c:v>
                </c:pt>
                <c:pt idx="911">
                  <c:v>1.4751000000000001</c:v>
                </c:pt>
                <c:pt idx="912">
                  <c:v>1.4062429999999999</c:v>
                </c:pt>
                <c:pt idx="913">
                  <c:v>1.6277820000000001</c:v>
                </c:pt>
                <c:pt idx="914">
                  <c:v>1.5522279999999999</c:v>
                </c:pt>
                <c:pt idx="915">
                  <c:v>1.4579</c:v>
                </c:pt>
                <c:pt idx="916">
                  <c:v>1.5888629999999999</c:v>
                </c:pt>
                <c:pt idx="917">
                  <c:v>1.7408360000000001</c:v>
                </c:pt>
                <c:pt idx="918">
                  <c:v>1.3785890000000001</c:v>
                </c:pt>
                <c:pt idx="919">
                  <c:v>1.528278</c:v>
                </c:pt>
                <c:pt idx="920">
                  <c:v>1.660714</c:v>
                </c:pt>
                <c:pt idx="921">
                  <c:v>1.5709010000000001</c:v>
                </c:pt>
                <c:pt idx="922">
                  <c:v>1.389043</c:v>
                </c:pt>
                <c:pt idx="923">
                  <c:v>1.624789</c:v>
                </c:pt>
                <c:pt idx="924">
                  <c:v>1.579882</c:v>
                </c:pt>
                <c:pt idx="925">
                  <c:v>1.4721059999999999</c:v>
                </c:pt>
                <c:pt idx="926">
                  <c:v>1.528988</c:v>
                </c:pt>
                <c:pt idx="927">
                  <c:v>1.663708</c:v>
                </c:pt>
                <c:pt idx="928">
                  <c:v>1.4414579999999999</c:v>
                </c:pt>
                <c:pt idx="929">
                  <c:v>1.4863649999999999</c:v>
                </c:pt>
                <c:pt idx="930">
                  <c:v>1.5776509999999999</c:v>
                </c:pt>
                <c:pt idx="931">
                  <c:v>1.6121030000000001</c:v>
                </c:pt>
                <c:pt idx="932">
                  <c:v>1.4444520000000001</c:v>
                </c:pt>
                <c:pt idx="933">
                  <c:v>1.549234</c:v>
                </c:pt>
                <c:pt idx="934">
                  <c:v>1.6225579999999999</c:v>
                </c:pt>
                <c:pt idx="935">
                  <c:v>1.4788570000000001</c:v>
                </c:pt>
                <c:pt idx="936">
                  <c:v>1.402539</c:v>
                </c:pt>
                <c:pt idx="937">
                  <c:v>1.6547259999999999</c:v>
                </c:pt>
                <c:pt idx="938">
                  <c:v>1.573895</c:v>
                </c:pt>
                <c:pt idx="939">
                  <c:v>1.349361</c:v>
                </c:pt>
                <c:pt idx="940">
                  <c:v>1.6773089999999999</c:v>
                </c:pt>
                <c:pt idx="941">
                  <c:v>1.630066</c:v>
                </c:pt>
                <c:pt idx="942">
                  <c:v>1.453433</c:v>
                </c:pt>
                <c:pt idx="943">
                  <c:v>1.5080309999999999</c:v>
                </c:pt>
                <c:pt idx="944">
                  <c:v>1.7348479999999999</c:v>
                </c:pt>
                <c:pt idx="945">
                  <c:v>1.351645</c:v>
                </c:pt>
                <c:pt idx="946">
                  <c:v>1.508794</c:v>
                </c:pt>
                <c:pt idx="947">
                  <c:v>1.769253</c:v>
                </c:pt>
                <c:pt idx="948">
                  <c:v>1.52077</c:v>
                </c:pt>
                <c:pt idx="949">
                  <c:v>1.298467</c:v>
                </c:pt>
                <c:pt idx="950">
                  <c:v>1.756515</c:v>
                </c:pt>
                <c:pt idx="951">
                  <c:v>1.6577200000000001</c:v>
                </c:pt>
                <c:pt idx="952">
                  <c:v>1.4092370000000001</c:v>
                </c:pt>
                <c:pt idx="953">
                  <c:v>1.4870749999999999</c:v>
                </c:pt>
                <c:pt idx="954">
                  <c:v>1.932437</c:v>
                </c:pt>
                <c:pt idx="955">
                  <c:v>1.367324</c:v>
                </c:pt>
                <c:pt idx="956">
                  <c:v>1.5559320000000001</c:v>
                </c:pt>
                <c:pt idx="957">
                  <c:v>1.730334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83AC-49A4-92FB-212EE0A4FD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1458944"/>
        <c:axId val="91459520"/>
      </c:scatterChart>
      <c:valAx>
        <c:axId val="91458944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0.42509914863695919"/>
              <c:y val="0.8850709087916389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1459520"/>
        <c:crosses val="autoZero"/>
        <c:crossBetween val="midCat"/>
        <c:majorUnit val="5"/>
      </c:valAx>
      <c:valAx>
        <c:axId val="91459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Load (μN)</a:t>
                </a:r>
                <a:endParaRPr lang="ko-KR"/>
              </a:p>
            </c:rich>
          </c:tx>
          <c:layout>
            <c:manualLayout>
              <c:xMode val="edge"/>
              <c:yMode val="edge"/>
              <c:x val="1.5288049554084063E-2"/>
              <c:y val="0.36751349639197145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14589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 baseline="0"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2879307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2879307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DB97AA0-53F1-4452-AB03-6B8E3B3762B7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195513" y="768350"/>
            <a:ext cx="270827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 smtClean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2879307" eaLnBrk="1" hangingPunct="1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C6A7496-8B66-4895-9083-ED144BD4ACB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5185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+mn-lt"/>
        <a:ea typeface="+mn-ea"/>
        <a:cs typeface="+mn-cs"/>
      </a:defRPr>
    </a:lvl1pPr>
    <a:lvl2pPr marL="432661" algn="l" rtl="0" eaLnBrk="0" fontAlgn="base" latinLnBrk="1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+mn-lt"/>
        <a:ea typeface="+mn-ea"/>
        <a:cs typeface="+mn-cs"/>
      </a:defRPr>
    </a:lvl2pPr>
    <a:lvl3pPr marL="867624" algn="l" rtl="0" eaLnBrk="0" fontAlgn="base" latinLnBrk="1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+mn-lt"/>
        <a:ea typeface="+mn-ea"/>
        <a:cs typeface="+mn-cs"/>
      </a:defRPr>
    </a:lvl3pPr>
    <a:lvl4pPr marL="1302587" algn="l" rtl="0" eaLnBrk="0" fontAlgn="base" latinLnBrk="1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+mn-lt"/>
        <a:ea typeface="+mn-ea"/>
        <a:cs typeface="+mn-cs"/>
      </a:defRPr>
    </a:lvl4pPr>
    <a:lvl5pPr marL="1737551" algn="l" rtl="0" eaLnBrk="0" fontAlgn="base" latinLnBrk="1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+mn-lt"/>
        <a:ea typeface="+mn-ea"/>
        <a:cs typeface="+mn-cs"/>
      </a:defRPr>
    </a:lvl5pPr>
    <a:lvl6pPr marL="2174648" algn="l" defTabSz="869858" rtl="0" eaLnBrk="1" latinLnBrk="1" hangingPunct="1">
      <a:defRPr sz="1160" kern="1200">
        <a:solidFill>
          <a:schemeClr val="tx1"/>
        </a:solidFill>
        <a:latin typeface="+mn-lt"/>
        <a:ea typeface="+mn-ea"/>
        <a:cs typeface="+mn-cs"/>
      </a:defRPr>
    </a:lvl6pPr>
    <a:lvl7pPr marL="2609578" algn="l" defTabSz="869858" rtl="0" eaLnBrk="1" latinLnBrk="1" hangingPunct="1">
      <a:defRPr sz="1160" kern="1200">
        <a:solidFill>
          <a:schemeClr val="tx1"/>
        </a:solidFill>
        <a:latin typeface="+mn-lt"/>
        <a:ea typeface="+mn-ea"/>
        <a:cs typeface="+mn-cs"/>
      </a:defRPr>
    </a:lvl7pPr>
    <a:lvl8pPr marL="3044506" algn="l" defTabSz="869858" rtl="0" eaLnBrk="1" latinLnBrk="1" hangingPunct="1">
      <a:defRPr sz="1160" kern="1200">
        <a:solidFill>
          <a:schemeClr val="tx1"/>
        </a:solidFill>
        <a:latin typeface="+mn-lt"/>
        <a:ea typeface="+mn-ea"/>
        <a:cs typeface="+mn-cs"/>
      </a:defRPr>
    </a:lvl8pPr>
    <a:lvl9pPr marL="3479436" algn="l" defTabSz="869858" rtl="0" eaLnBrk="1" latinLnBrk="1" hangingPunct="1">
      <a:defRPr sz="11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80037" y="7010185"/>
            <a:ext cx="22680216" cy="14915234"/>
          </a:xfrm>
        </p:spPr>
        <p:txBody>
          <a:bodyPr anchor="b"/>
          <a:lstStyle>
            <a:lvl1pPr algn="ctr">
              <a:defRPr sz="839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80037" y="22501533"/>
            <a:ext cx="22680216" cy="10341733"/>
          </a:xfrm>
        </p:spPr>
        <p:txBody>
          <a:bodyPr/>
          <a:lstStyle>
            <a:lvl1pPr marL="0" indent="0" algn="ctr">
              <a:buNone/>
              <a:defRPr sz="3360"/>
            </a:lvl1pPr>
            <a:lvl2pPr marL="639989" indent="0" algn="ctr">
              <a:buNone/>
              <a:defRPr sz="2800"/>
            </a:lvl2pPr>
            <a:lvl3pPr marL="1279977" indent="0" algn="ctr">
              <a:buNone/>
              <a:defRPr sz="2520"/>
            </a:lvl3pPr>
            <a:lvl4pPr marL="1919966" indent="0" algn="ctr">
              <a:buNone/>
              <a:defRPr sz="2240"/>
            </a:lvl4pPr>
            <a:lvl5pPr marL="2559954" indent="0" algn="ctr">
              <a:buNone/>
              <a:defRPr sz="2240"/>
            </a:lvl5pPr>
            <a:lvl6pPr marL="3199943" indent="0" algn="ctr">
              <a:buNone/>
              <a:defRPr sz="2240"/>
            </a:lvl6pPr>
            <a:lvl7pPr marL="3839931" indent="0" algn="ctr">
              <a:buNone/>
              <a:defRPr sz="2240"/>
            </a:lvl7pPr>
            <a:lvl8pPr marL="4479920" indent="0" algn="ctr">
              <a:buNone/>
              <a:defRPr sz="2240"/>
            </a:lvl8pPr>
            <a:lvl9pPr marL="5119908" indent="0" algn="ctr">
              <a:buNone/>
              <a:defRPr sz="224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284B1C-E54F-43FF-933E-01090EFA151F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2237BA-792E-40DB-BAAC-495584DC61E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61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9509E6-9AC8-4C87-B32C-B159982492CB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559F37-8945-4DA0-A10B-99955611B62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384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640208" y="2280848"/>
            <a:ext cx="6520062" cy="363046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080022" y="2280848"/>
            <a:ext cx="19346851" cy="363046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01207-FEB7-45AA-B14F-267CD312033B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1F2D6-E803-4DEF-978B-392870AA764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162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80037" y="7010185"/>
            <a:ext cx="22680216" cy="14915234"/>
          </a:xfrm>
        </p:spPr>
        <p:txBody>
          <a:bodyPr anchor="b"/>
          <a:lstStyle>
            <a:lvl1pPr algn="ctr">
              <a:defRPr sz="839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80037" y="22501533"/>
            <a:ext cx="22680216" cy="10341733"/>
          </a:xfrm>
        </p:spPr>
        <p:txBody>
          <a:bodyPr/>
          <a:lstStyle>
            <a:lvl1pPr marL="0" indent="0" algn="ctr">
              <a:buNone/>
              <a:defRPr sz="3360"/>
            </a:lvl1pPr>
            <a:lvl2pPr marL="639989" indent="0" algn="ctr">
              <a:buNone/>
              <a:defRPr sz="2800"/>
            </a:lvl2pPr>
            <a:lvl3pPr marL="1279977" indent="0" algn="ctr">
              <a:buNone/>
              <a:defRPr sz="2520"/>
            </a:lvl3pPr>
            <a:lvl4pPr marL="1919966" indent="0" algn="ctr">
              <a:buNone/>
              <a:defRPr sz="2240"/>
            </a:lvl4pPr>
            <a:lvl5pPr marL="2559954" indent="0" algn="ctr">
              <a:buNone/>
              <a:defRPr sz="2240"/>
            </a:lvl5pPr>
            <a:lvl6pPr marL="3199943" indent="0" algn="ctr">
              <a:buNone/>
              <a:defRPr sz="2240"/>
            </a:lvl6pPr>
            <a:lvl7pPr marL="3839931" indent="0" algn="ctr">
              <a:buNone/>
              <a:defRPr sz="2240"/>
            </a:lvl7pPr>
            <a:lvl8pPr marL="4479920" indent="0" algn="ctr">
              <a:buNone/>
              <a:defRPr sz="2240"/>
            </a:lvl8pPr>
            <a:lvl9pPr marL="5119908" indent="0" algn="ctr">
              <a:buNone/>
              <a:defRPr sz="224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98ADE3-5AE4-4300-B440-7DD0C17DFFCE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07B4B4-BFCE-436C-8D0A-0C56D7DE157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905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BBFADA-1727-4D0E-B265-730FD5B5551A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3A8272-92EE-49E4-A850-DE17077136F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114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2242" y="10679375"/>
            <a:ext cx="26082471" cy="17821781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62242" y="28668795"/>
            <a:ext cx="26082471" cy="9371311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3998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7997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19966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59954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199943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39931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799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19908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49E4C-D64A-4E1A-A3FE-7457FBF387FB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0F38B-2AA6-41ED-A143-EAF42A3F7AF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17832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80021" y="11404240"/>
            <a:ext cx="12933457" cy="2718128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226811" y="11404240"/>
            <a:ext cx="12933457" cy="2718128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6BDFE1-6E98-4162-9B59-982705062472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0CDF78-6BE2-403C-B6AC-169C4502116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461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2243" y="2280850"/>
            <a:ext cx="26082470" cy="82804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82245" y="10502290"/>
            <a:ext cx="12793454" cy="5147255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39989" indent="0">
              <a:buNone/>
              <a:defRPr sz="2800" b="1"/>
            </a:lvl2pPr>
            <a:lvl3pPr marL="1279977" indent="0">
              <a:buNone/>
              <a:defRPr sz="2520" b="1"/>
            </a:lvl3pPr>
            <a:lvl4pPr marL="1919966" indent="0">
              <a:buNone/>
              <a:defRPr sz="2240" b="1"/>
            </a:lvl4pPr>
            <a:lvl5pPr marL="2559954" indent="0">
              <a:buNone/>
              <a:defRPr sz="2240" b="1"/>
            </a:lvl5pPr>
            <a:lvl6pPr marL="3199943" indent="0">
              <a:buNone/>
              <a:defRPr sz="2240" b="1"/>
            </a:lvl6pPr>
            <a:lvl7pPr marL="3839931" indent="0">
              <a:buNone/>
              <a:defRPr sz="2240" b="1"/>
            </a:lvl7pPr>
            <a:lvl8pPr marL="4479920" indent="0">
              <a:buNone/>
              <a:defRPr sz="2240" b="1"/>
            </a:lvl8pPr>
            <a:lvl9pPr marL="5119908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082245" y="15649545"/>
            <a:ext cx="12793454" cy="230162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09038" y="10502290"/>
            <a:ext cx="12855677" cy="5147255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39989" indent="0">
              <a:buNone/>
              <a:defRPr sz="2800" b="1"/>
            </a:lvl2pPr>
            <a:lvl3pPr marL="1279977" indent="0">
              <a:buNone/>
              <a:defRPr sz="2520" b="1"/>
            </a:lvl3pPr>
            <a:lvl4pPr marL="1919966" indent="0">
              <a:buNone/>
              <a:defRPr sz="2240" b="1"/>
            </a:lvl4pPr>
            <a:lvl5pPr marL="2559954" indent="0">
              <a:buNone/>
              <a:defRPr sz="2240" b="1"/>
            </a:lvl5pPr>
            <a:lvl6pPr marL="3199943" indent="0">
              <a:buNone/>
              <a:defRPr sz="2240" b="1"/>
            </a:lvl6pPr>
            <a:lvl7pPr marL="3839931" indent="0">
              <a:buNone/>
              <a:defRPr sz="2240" b="1"/>
            </a:lvl7pPr>
            <a:lvl8pPr marL="4479920" indent="0">
              <a:buNone/>
              <a:defRPr sz="2240" b="1"/>
            </a:lvl8pPr>
            <a:lvl9pPr marL="5119908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09038" y="15649545"/>
            <a:ext cx="12855677" cy="230162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F5136-6D5C-4023-B209-36FDB8E24BDF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D4036-355B-4688-A442-9DDDE046140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666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A5195A-36BF-4F73-B9B5-9095A2DCB472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FACE6E-26D3-4AC5-AD47-BD0CF8A2828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0062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09D4C-E7B2-465E-A79B-8933EAD8B403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731CB-1FD1-475D-BA43-57D9DA1EABC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313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2243" y="2856963"/>
            <a:ext cx="9753426" cy="9994648"/>
          </a:xfrm>
        </p:spPr>
        <p:txBody>
          <a:bodyPr anchor="b"/>
          <a:lstStyle>
            <a:lvl1pPr>
              <a:defRPr sz="447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55679" y="6167264"/>
            <a:ext cx="15309034" cy="30444362"/>
          </a:xfrm>
        </p:spPr>
        <p:txBody>
          <a:bodyPr/>
          <a:lstStyle>
            <a:lvl1pPr>
              <a:defRPr sz="4479"/>
            </a:lvl1pPr>
            <a:lvl2pPr>
              <a:defRPr sz="3919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82243" y="12851611"/>
            <a:ext cx="9753426" cy="23809597"/>
          </a:xfrm>
        </p:spPr>
        <p:txBody>
          <a:bodyPr/>
          <a:lstStyle>
            <a:lvl1pPr marL="0" indent="0">
              <a:buNone/>
              <a:defRPr sz="2240"/>
            </a:lvl1pPr>
            <a:lvl2pPr marL="639989" indent="0">
              <a:buNone/>
              <a:defRPr sz="1960"/>
            </a:lvl2pPr>
            <a:lvl3pPr marL="1279977" indent="0">
              <a:buNone/>
              <a:defRPr sz="1680"/>
            </a:lvl3pPr>
            <a:lvl4pPr marL="1919966" indent="0">
              <a:buNone/>
              <a:defRPr sz="1400"/>
            </a:lvl4pPr>
            <a:lvl5pPr marL="2559954" indent="0">
              <a:buNone/>
              <a:defRPr sz="1400"/>
            </a:lvl5pPr>
            <a:lvl6pPr marL="3199943" indent="0">
              <a:buNone/>
              <a:defRPr sz="1400"/>
            </a:lvl6pPr>
            <a:lvl7pPr marL="3839931" indent="0">
              <a:buNone/>
              <a:defRPr sz="1400"/>
            </a:lvl7pPr>
            <a:lvl8pPr marL="4479920" indent="0">
              <a:buNone/>
              <a:defRPr sz="1400"/>
            </a:lvl8pPr>
            <a:lvl9pPr marL="5119908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09B40B-B2C3-460A-8F22-48ED9F092446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993B9C-37B5-47AF-9BBC-29B72584ED7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349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F32FE2-0F4E-4401-B0FF-48819685A1C7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D88A7-F9CA-4C80-BBE2-21BAD2B2EEC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35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2243" y="2856963"/>
            <a:ext cx="9753426" cy="9994648"/>
          </a:xfrm>
        </p:spPr>
        <p:txBody>
          <a:bodyPr anchor="b"/>
          <a:lstStyle>
            <a:lvl1pPr>
              <a:defRPr sz="447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2855679" y="6167264"/>
            <a:ext cx="15309034" cy="30444362"/>
          </a:xfrm>
        </p:spPr>
        <p:txBody>
          <a:bodyPr rtlCol="0">
            <a:normAutofit/>
          </a:bodyPr>
          <a:lstStyle>
            <a:lvl1pPr marL="0" indent="0">
              <a:buNone/>
              <a:defRPr sz="4479"/>
            </a:lvl1pPr>
            <a:lvl2pPr marL="639989" indent="0">
              <a:buNone/>
              <a:defRPr sz="3919"/>
            </a:lvl2pPr>
            <a:lvl3pPr marL="1279977" indent="0">
              <a:buNone/>
              <a:defRPr sz="3360"/>
            </a:lvl3pPr>
            <a:lvl4pPr marL="1919966" indent="0">
              <a:buNone/>
              <a:defRPr sz="2800"/>
            </a:lvl4pPr>
            <a:lvl5pPr marL="2559954" indent="0">
              <a:buNone/>
              <a:defRPr sz="2800"/>
            </a:lvl5pPr>
            <a:lvl6pPr marL="3199943" indent="0">
              <a:buNone/>
              <a:defRPr sz="2800"/>
            </a:lvl6pPr>
            <a:lvl7pPr marL="3839931" indent="0">
              <a:buNone/>
              <a:defRPr sz="2800"/>
            </a:lvl7pPr>
            <a:lvl8pPr marL="4479920" indent="0">
              <a:buNone/>
              <a:defRPr sz="2800"/>
            </a:lvl8pPr>
            <a:lvl9pPr marL="5119908" indent="0">
              <a:buNone/>
              <a:defRPr sz="28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82243" y="12851611"/>
            <a:ext cx="9753426" cy="23809597"/>
          </a:xfrm>
        </p:spPr>
        <p:txBody>
          <a:bodyPr/>
          <a:lstStyle>
            <a:lvl1pPr marL="0" indent="0">
              <a:buNone/>
              <a:defRPr sz="2240"/>
            </a:lvl1pPr>
            <a:lvl2pPr marL="639989" indent="0">
              <a:buNone/>
              <a:defRPr sz="1960"/>
            </a:lvl2pPr>
            <a:lvl3pPr marL="1279977" indent="0">
              <a:buNone/>
              <a:defRPr sz="1680"/>
            </a:lvl3pPr>
            <a:lvl4pPr marL="1919966" indent="0">
              <a:buNone/>
              <a:defRPr sz="1400"/>
            </a:lvl4pPr>
            <a:lvl5pPr marL="2559954" indent="0">
              <a:buNone/>
              <a:defRPr sz="1400"/>
            </a:lvl5pPr>
            <a:lvl6pPr marL="3199943" indent="0">
              <a:buNone/>
              <a:defRPr sz="1400"/>
            </a:lvl6pPr>
            <a:lvl7pPr marL="3839931" indent="0">
              <a:buNone/>
              <a:defRPr sz="1400"/>
            </a:lvl7pPr>
            <a:lvl8pPr marL="4479920" indent="0">
              <a:buNone/>
              <a:defRPr sz="1400"/>
            </a:lvl8pPr>
            <a:lvl9pPr marL="5119908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FC8F5-F86B-44DD-BA5C-7B9827DDF332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176DDE-06DA-4C4B-BBCF-B0294F71AFB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8752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B720D-156E-4E21-9D17-A1BFDBDA8D4A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BC07C-0B8A-42C5-84A8-7BDED0A6342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602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640208" y="2280848"/>
            <a:ext cx="6520062" cy="363046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080022" y="2280848"/>
            <a:ext cx="19346851" cy="363046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DACDE-7A3D-4F4C-833C-B3E0F930E3ED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C3B17-1AC1-4B9B-AD71-C05DE5D3593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5423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09AA9-2C11-43A8-83E7-0053866073D3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031100-858B-4F4B-A1F2-364B29FBCF2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5899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780037" y="7010185"/>
            <a:ext cx="22680216" cy="14915234"/>
          </a:xfrm>
        </p:spPr>
        <p:txBody>
          <a:bodyPr anchor="b"/>
          <a:lstStyle>
            <a:lvl1pPr algn="ctr">
              <a:defRPr sz="839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780037" y="22501533"/>
            <a:ext cx="22680216" cy="10341733"/>
          </a:xfrm>
        </p:spPr>
        <p:txBody>
          <a:bodyPr/>
          <a:lstStyle>
            <a:lvl1pPr marL="0" indent="0" algn="ctr">
              <a:buNone/>
              <a:defRPr sz="3360"/>
            </a:lvl1pPr>
            <a:lvl2pPr marL="639989" indent="0" algn="ctr">
              <a:buNone/>
              <a:defRPr sz="2800"/>
            </a:lvl2pPr>
            <a:lvl3pPr marL="1279977" indent="0" algn="ctr">
              <a:buNone/>
              <a:defRPr sz="2520"/>
            </a:lvl3pPr>
            <a:lvl4pPr marL="1919966" indent="0" algn="ctr">
              <a:buNone/>
              <a:defRPr sz="2240"/>
            </a:lvl4pPr>
            <a:lvl5pPr marL="2559954" indent="0" algn="ctr">
              <a:buNone/>
              <a:defRPr sz="2240"/>
            </a:lvl5pPr>
            <a:lvl6pPr marL="3199943" indent="0" algn="ctr">
              <a:buNone/>
              <a:defRPr sz="2240"/>
            </a:lvl6pPr>
            <a:lvl7pPr marL="3839931" indent="0" algn="ctr">
              <a:buNone/>
              <a:defRPr sz="2240"/>
            </a:lvl7pPr>
            <a:lvl8pPr marL="4479920" indent="0" algn="ctr">
              <a:buNone/>
              <a:defRPr sz="2240"/>
            </a:lvl8pPr>
            <a:lvl9pPr marL="5119908" indent="0" algn="ctr">
              <a:buNone/>
              <a:defRPr sz="224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673D7-AC65-4A3B-A1A2-BD3CCCF448DC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063CF1-5FF4-4CA0-B05C-A9C561A27834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188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E48D9C-F2E0-42F5-BCF8-D0A6FDD973EE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E55393-D271-4DCF-BDB0-9EF2995CC042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944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2242" y="10679375"/>
            <a:ext cx="26082471" cy="17821781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62242" y="28668795"/>
            <a:ext cx="26082471" cy="9371311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3998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7997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19966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59954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199943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39931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799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19908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E2E0A0-6382-431D-948C-0743B5CCF17C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858C9-89B2-49A0-BD17-848EF7AF098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418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80021" y="11404240"/>
            <a:ext cx="12933457" cy="2718128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226811" y="11404240"/>
            <a:ext cx="12933457" cy="2718128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F12BBC-9360-4231-B8E6-749CA68038A8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8BC6D-ADCB-4052-B1BB-DA397448A3C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2802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2243" y="2280850"/>
            <a:ext cx="26082470" cy="82804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82245" y="10502290"/>
            <a:ext cx="12793454" cy="5147255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39989" indent="0">
              <a:buNone/>
              <a:defRPr sz="2800" b="1"/>
            </a:lvl2pPr>
            <a:lvl3pPr marL="1279977" indent="0">
              <a:buNone/>
              <a:defRPr sz="2520" b="1"/>
            </a:lvl3pPr>
            <a:lvl4pPr marL="1919966" indent="0">
              <a:buNone/>
              <a:defRPr sz="2240" b="1"/>
            </a:lvl4pPr>
            <a:lvl5pPr marL="2559954" indent="0">
              <a:buNone/>
              <a:defRPr sz="2240" b="1"/>
            </a:lvl5pPr>
            <a:lvl6pPr marL="3199943" indent="0">
              <a:buNone/>
              <a:defRPr sz="2240" b="1"/>
            </a:lvl6pPr>
            <a:lvl7pPr marL="3839931" indent="0">
              <a:buNone/>
              <a:defRPr sz="2240" b="1"/>
            </a:lvl7pPr>
            <a:lvl8pPr marL="4479920" indent="0">
              <a:buNone/>
              <a:defRPr sz="2240" b="1"/>
            </a:lvl8pPr>
            <a:lvl9pPr marL="5119908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082245" y="15649545"/>
            <a:ext cx="12793454" cy="230162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09038" y="10502290"/>
            <a:ext cx="12855677" cy="5147255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39989" indent="0">
              <a:buNone/>
              <a:defRPr sz="2800" b="1"/>
            </a:lvl2pPr>
            <a:lvl3pPr marL="1279977" indent="0">
              <a:buNone/>
              <a:defRPr sz="2520" b="1"/>
            </a:lvl3pPr>
            <a:lvl4pPr marL="1919966" indent="0">
              <a:buNone/>
              <a:defRPr sz="2240" b="1"/>
            </a:lvl4pPr>
            <a:lvl5pPr marL="2559954" indent="0">
              <a:buNone/>
              <a:defRPr sz="2240" b="1"/>
            </a:lvl5pPr>
            <a:lvl6pPr marL="3199943" indent="0">
              <a:buNone/>
              <a:defRPr sz="2240" b="1"/>
            </a:lvl6pPr>
            <a:lvl7pPr marL="3839931" indent="0">
              <a:buNone/>
              <a:defRPr sz="2240" b="1"/>
            </a:lvl7pPr>
            <a:lvl8pPr marL="4479920" indent="0">
              <a:buNone/>
              <a:defRPr sz="2240" b="1"/>
            </a:lvl8pPr>
            <a:lvl9pPr marL="5119908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09038" y="15649545"/>
            <a:ext cx="12855677" cy="230162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B0D92D-0EA3-4E0F-8725-0E44F434BA40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2DB8D-6E75-41AB-9982-F5A4867EB39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592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CB2B6-FC81-47DF-BE99-B1997930CA0A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398215-9B9F-4DEC-B33C-34889F76D5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62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62242" y="10679375"/>
            <a:ext cx="26082471" cy="17821781"/>
          </a:xfrm>
        </p:spPr>
        <p:txBody>
          <a:bodyPr anchor="b"/>
          <a:lstStyle>
            <a:lvl1pPr>
              <a:defRPr sz="839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62242" y="28668795"/>
            <a:ext cx="26082471" cy="9371311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39989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79977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19966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59954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199943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39931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799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19908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ADE9CC-5B3F-430F-AAB8-890D3C9228A3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4F19A-5EE4-497D-913E-D2DE0CADBDA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6203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BB13E-BA8A-4405-A2F5-130C54CB555D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E42C20-33CA-4DE3-BB49-A307DCC58B4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5593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2243" y="2856963"/>
            <a:ext cx="9753426" cy="9994648"/>
          </a:xfrm>
        </p:spPr>
        <p:txBody>
          <a:bodyPr anchor="b"/>
          <a:lstStyle>
            <a:lvl1pPr>
              <a:defRPr sz="447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55679" y="6167264"/>
            <a:ext cx="15309034" cy="30444362"/>
          </a:xfrm>
        </p:spPr>
        <p:txBody>
          <a:bodyPr/>
          <a:lstStyle>
            <a:lvl1pPr>
              <a:defRPr sz="4479"/>
            </a:lvl1pPr>
            <a:lvl2pPr>
              <a:defRPr sz="3919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82243" y="12851611"/>
            <a:ext cx="9753426" cy="23809597"/>
          </a:xfrm>
        </p:spPr>
        <p:txBody>
          <a:bodyPr/>
          <a:lstStyle>
            <a:lvl1pPr marL="0" indent="0">
              <a:buNone/>
              <a:defRPr sz="2240"/>
            </a:lvl1pPr>
            <a:lvl2pPr marL="639989" indent="0">
              <a:buNone/>
              <a:defRPr sz="1960"/>
            </a:lvl2pPr>
            <a:lvl3pPr marL="1279977" indent="0">
              <a:buNone/>
              <a:defRPr sz="1680"/>
            </a:lvl3pPr>
            <a:lvl4pPr marL="1919966" indent="0">
              <a:buNone/>
              <a:defRPr sz="1400"/>
            </a:lvl4pPr>
            <a:lvl5pPr marL="2559954" indent="0">
              <a:buNone/>
              <a:defRPr sz="1400"/>
            </a:lvl5pPr>
            <a:lvl6pPr marL="3199943" indent="0">
              <a:buNone/>
              <a:defRPr sz="1400"/>
            </a:lvl6pPr>
            <a:lvl7pPr marL="3839931" indent="0">
              <a:buNone/>
              <a:defRPr sz="1400"/>
            </a:lvl7pPr>
            <a:lvl8pPr marL="4479920" indent="0">
              <a:buNone/>
              <a:defRPr sz="1400"/>
            </a:lvl8pPr>
            <a:lvl9pPr marL="5119908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F0BB78-0713-4F59-9B09-C274C9AE52BF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0D527-C73D-495D-870C-3A71D927502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462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2243" y="2856963"/>
            <a:ext cx="9753426" cy="9994648"/>
          </a:xfrm>
        </p:spPr>
        <p:txBody>
          <a:bodyPr anchor="b"/>
          <a:lstStyle>
            <a:lvl1pPr>
              <a:defRPr sz="447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2855679" y="6167264"/>
            <a:ext cx="15309034" cy="30444362"/>
          </a:xfrm>
        </p:spPr>
        <p:txBody>
          <a:bodyPr rtlCol="0">
            <a:normAutofit/>
          </a:bodyPr>
          <a:lstStyle>
            <a:lvl1pPr marL="0" indent="0">
              <a:buNone/>
              <a:defRPr sz="4479"/>
            </a:lvl1pPr>
            <a:lvl2pPr marL="639989" indent="0">
              <a:buNone/>
              <a:defRPr sz="3919"/>
            </a:lvl2pPr>
            <a:lvl3pPr marL="1279977" indent="0">
              <a:buNone/>
              <a:defRPr sz="3360"/>
            </a:lvl3pPr>
            <a:lvl4pPr marL="1919966" indent="0">
              <a:buNone/>
              <a:defRPr sz="2800"/>
            </a:lvl4pPr>
            <a:lvl5pPr marL="2559954" indent="0">
              <a:buNone/>
              <a:defRPr sz="2800"/>
            </a:lvl5pPr>
            <a:lvl6pPr marL="3199943" indent="0">
              <a:buNone/>
              <a:defRPr sz="2800"/>
            </a:lvl6pPr>
            <a:lvl7pPr marL="3839931" indent="0">
              <a:buNone/>
              <a:defRPr sz="2800"/>
            </a:lvl7pPr>
            <a:lvl8pPr marL="4479920" indent="0">
              <a:buNone/>
              <a:defRPr sz="2800"/>
            </a:lvl8pPr>
            <a:lvl9pPr marL="5119908" indent="0">
              <a:buNone/>
              <a:defRPr sz="28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82243" y="12851611"/>
            <a:ext cx="9753426" cy="23809597"/>
          </a:xfrm>
        </p:spPr>
        <p:txBody>
          <a:bodyPr/>
          <a:lstStyle>
            <a:lvl1pPr marL="0" indent="0">
              <a:buNone/>
              <a:defRPr sz="2240"/>
            </a:lvl1pPr>
            <a:lvl2pPr marL="639989" indent="0">
              <a:buNone/>
              <a:defRPr sz="1960"/>
            </a:lvl2pPr>
            <a:lvl3pPr marL="1279977" indent="0">
              <a:buNone/>
              <a:defRPr sz="1680"/>
            </a:lvl3pPr>
            <a:lvl4pPr marL="1919966" indent="0">
              <a:buNone/>
              <a:defRPr sz="1400"/>
            </a:lvl4pPr>
            <a:lvl5pPr marL="2559954" indent="0">
              <a:buNone/>
              <a:defRPr sz="1400"/>
            </a:lvl5pPr>
            <a:lvl6pPr marL="3199943" indent="0">
              <a:buNone/>
              <a:defRPr sz="1400"/>
            </a:lvl6pPr>
            <a:lvl7pPr marL="3839931" indent="0">
              <a:buNone/>
              <a:defRPr sz="1400"/>
            </a:lvl7pPr>
            <a:lvl8pPr marL="4479920" indent="0">
              <a:buNone/>
              <a:defRPr sz="1400"/>
            </a:lvl8pPr>
            <a:lvl9pPr marL="5119908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32EE9-01FD-4818-9593-B250885C8060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9E513F-73C9-41D7-B467-C0258AE57750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223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2853-A7B5-4D5D-B249-EC0BB8709163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6BC44D-54A9-4159-9780-3B946CF50AC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996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640208" y="2280848"/>
            <a:ext cx="6520062" cy="36304677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080022" y="2280848"/>
            <a:ext cx="19346851" cy="3630467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56F4B5-9692-4D21-B884-01C8BF1C1AA1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3BF4E-82AF-4678-8B7C-23C20F0D1CED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8926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022" y="7011132"/>
            <a:ext cx="25704245" cy="14914762"/>
          </a:xfrm>
        </p:spPr>
        <p:txBody>
          <a:bodyPr anchor="b"/>
          <a:lstStyle>
            <a:lvl1pPr algn="ctr">
              <a:defRPr sz="1984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0036" y="22501064"/>
            <a:ext cx="22680216" cy="10343147"/>
          </a:xfrm>
        </p:spPr>
        <p:txBody>
          <a:bodyPr/>
          <a:lstStyle>
            <a:lvl1pPr marL="0" indent="0" algn="ctr">
              <a:buNone/>
              <a:defRPr sz="7937"/>
            </a:lvl1pPr>
            <a:lvl2pPr marL="1512006" indent="0" algn="ctr">
              <a:buNone/>
              <a:defRPr sz="6614"/>
            </a:lvl2pPr>
            <a:lvl3pPr marL="3024012" indent="0" algn="ctr">
              <a:buNone/>
              <a:defRPr sz="5953"/>
            </a:lvl3pPr>
            <a:lvl4pPr marL="4536018" indent="0" algn="ctr">
              <a:buNone/>
              <a:defRPr sz="5291"/>
            </a:lvl4pPr>
            <a:lvl5pPr marL="6048024" indent="0" algn="ctr">
              <a:buNone/>
              <a:defRPr sz="5291"/>
            </a:lvl5pPr>
            <a:lvl6pPr marL="7560031" indent="0" algn="ctr">
              <a:buNone/>
              <a:defRPr sz="5291"/>
            </a:lvl6pPr>
            <a:lvl7pPr marL="9072037" indent="0" algn="ctr">
              <a:buNone/>
              <a:defRPr sz="5291"/>
            </a:lvl7pPr>
            <a:lvl8pPr marL="10584043" indent="0" algn="ctr">
              <a:buNone/>
              <a:defRPr sz="5291"/>
            </a:lvl8pPr>
            <a:lvl9pPr marL="12096049" indent="0" algn="ctr">
              <a:buNone/>
              <a:defRPr sz="5291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284B1C-E54F-43FF-933E-01090EFA151F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02237BA-792E-40DB-BAAC-495584DC61E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687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F32FE2-0F4E-4401-B0FF-48819685A1C7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2D88A7-F9CA-4C80-BBE2-21BAD2B2EEC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9832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3272" y="10680331"/>
            <a:ext cx="26082248" cy="17820361"/>
          </a:xfrm>
        </p:spPr>
        <p:txBody>
          <a:bodyPr anchor="b"/>
          <a:lstStyle>
            <a:lvl1pPr>
              <a:defRPr sz="1984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3272" y="28669280"/>
            <a:ext cx="26082248" cy="9371307"/>
          </a:xfrm>
        </p:spPr>
        <p:txBody>
          <a:bodyPr/>
          <a:lstStyle>
            <a:lvl1pPr marL="0" indent="0">
              <a:buNone/>
              <a:defRPr sz="7937">
                <a:solidFill>
                  <a:schemeClr val="tx1"/>
                </a:solidFill>
              </a:defRPr>
            </a:lvl1pPr>
            <a:lvl2pPr marL="1512006" indent="0">
              <a:buNone/>
              <a:defRPr sz="6614">
                <a:solidFill>
                  <a:schemeClr val="tx1">
                    <a:tint val="75000"/>
                  </a:schemeClr>
                </a:solidFill>
              </a:defRPr>
            </a:lvl2pPr>
            <a:lvl3pPr marL="3024012" indent="0">
              <a:buNone/>
              <a:defRPr sz="5953">
                <a:solidFill>
                  <a:schemeClr val="tx1">
                    <a:tint val="75000"/>
                  </a:schemeClr>
                </a:solidFill>
              </a:defRPr>
            </a:lvl3pPr>
            <a:lvl4pPr marL="4536018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048024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7560031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9072037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0584043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209604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EADE9CC-5B3F-430F-AAB8-890D3C9228A3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74F19A-5EE4-497D-913E-D2DE0CADBDA3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15825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79020" y="11404240"/>
            <a:ext cx="12852122" cy="2718176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09146" y="11404240"/>
            <a:ext cx="12852122" cy="2718176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C19D68-74CF-40AA-A549-DF0321BF37F0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BDC85-0B38-4326-B7AD-E3E4308C9B77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483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280857"/>
            <a:ext cx="26082248" cy="828047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2962" y="10501820"/>
            <a:ext cx="12793057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2962" y="15648601"/>
            <a:ext cx="12793057" cy="2301673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09148" y="10501820"/>
            <a:ext cx="12856061" cy="5146780"/>
          </a:xfrm>
        </p:spPr>
        <p:txBody>
          <a:bodyPr anchor="b"/>
          <a:lstStyle>
            <a:lvl1pPr marL="0" indent="0">
              <a:buNone/>
              <a:defRPr sz="7937" b="1"/>
            </a:lvl1pPr>
            <a:lvl2pPr marL="1512006" indent="0">
              <a:buNone/>
              <a:defRPr sz="6614" b="1"/>
            </a:lvl2pPr>
            <a:lvl3pPr marL="3024012" indent="0">
              <a:buNone/>
              <a:defRPr sz="5953" b="1"/>
            </a:lvl3pPr>
            <a:lvl4pPr marL="4536018" indent="0">
              <a:buNone/>
              <a:defRPr sz="5291" b="1"/>
            </a:lvl4pPr>
            <a:lvl5pPr marL="6048024" indent="0">
              <a:buNone/>
              <a:defRPr sz="5291" b="1"/>
            </a:lvl5pPr>
            <a:lvl6pPr marL="7560031" indent="0">
              <a:buNone/>
              <a:defRPr sz="5291" b="1"/>
            </a:lvl6pPr>
            <a:lvl7pPr marL="9072037" indent="0">
              <a:buNone/>
              <a:defRPr sz="5291" b="1"/>
            </a:lvl7pPr>
            <a:lvl8pPr marL="10584043" indent="0">
              <a:buNone/>
              <a:defRPr sz="5291" b="1"/>
            </a:lvl8pPr>
            <a:lvl9pPr marL="12096049" indent="0">
              <a:buNone/>
              <a:defRPr sz="5291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09148" y="15648601"/>
            <a:ext cx="12856061" cy="23016734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1FA5188-8CC6-49C1-9C96-3B5BD0BD71F4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CED7D6B-A0E5-4A27-AD1E-1BAB13562A9E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1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080021" y="11404240"/>
            <a:ext cx="12933457" cy="2718128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226811" y="11404240"/>
            <a:ext cx="12933457" cy="2718128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19D68-74CF-40AA-A549-DF0321BF37F0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BDC85-0B38-4326-B7AD-E3E4308C9B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25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63CD8F8-776D-44C0-B8B5-21A66FAA990C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22D8E7-AA43-48DB-BA6A-87A06A7CF665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4692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5878FB-78BE-40D6-ADF7-791C65E332B3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7EAD29-6E1C-43E3-A604-F686A69DB827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5479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56061" y="6168216"/>
            <a:ext cx="15309146" cy="30444362"/>
          </a:xfrm>
        </p:spPr>
        <p:txBody>
          <a:bodyPr/>
          <a:lstStyle>
            <a:lvl1pPr>
              <a:defRPr sz="10583"/>
            </a:lvl1pPr>
            <a:lvl2pPr>
              <a:defRPr sz="9260"/>
            </a:lvl2pPr>
            <a:lvl3pPr>
              <a:defRPr sz="7937"/>
            </a:lvl3pPr>
            <a:lvl4pPr>
              <a:defRPr sz="6614"/>
            </a:lvl4pPr>
            <a:lvl5pPr>
              <a:defRPr sz="6614"/>
            </a:lvl5pPr>
            <a:lvl6pPr>
              <a:defRPr sz="6614"/>
            </a:lvl6pPr>
            <a:lvl7pPr>
              <a:defRPr sz="6614"/>
            </a:lvl7pPr>
            <a:lvl8pPr>
              <a:defRPr sz="6614"/>
            </a:lvl8pPr>
            <a:lvl9pPr>
              <a:defRPr sz="6614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67919A-CA1E-4407-A4B8-4FDF7D9D594A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A558CD-2E58-4AFA-95BB-9098575FCD01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4822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2959" y="2856018"/>
            <a:ext cx="9753280" cy="9996064"/>
          </a:xfrm>
        </p:spPr>
        <p:txBody>
          <a:bodyPr anchor="b"/>
          <a:lstStyle>
            <a:lvl1pPr>
              <a:defRPr sz="10583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56061" y="6168216"/>
            <a:ext cx="15309146" cy="30444362"/>
          </a:xfrm>
        </p:spPr>
        <p:txBody>
          <a:bodyPr anchor="t"/>
          <a:lstStyle>
            <a:lvl1pPr marL="0" indent="0">
              <a:buNone/>
              <a:defRPr sz="10583"/>
            </a:lvl1pPr>
            <a:lvl2pPr marL="1512006" indent="0">
              <a:buNone/>
              <a:defRPr sz="9260"/>
            </a:lvl2pPr>
            <a:lvl3pPr marL="3024012" indent="0">
              <a:buNone/>
              <a:defRPr sz="7937"/>
            </a:lvl3pPr>
            <a:lvl4pPr marL="4536018" indent="0">
              <a:buNone/>
              <a:defRPr sz="6614"/>
            </a:lvl4pPr>
            <a:lvl5pPr marL="6048024" indent="0">
              <a:buNone/>
              <a:defRPr sz="6614"/>
            </a:lvl5pPr>
            <a:lvl6pPr marL="7560031" indent="0">
              <a:buNone/>
              <a:defRPr sz="6614"/>
            </a:lvl6pPr>
            <a:lvl7pPr marL="9072037" indent="0">
              <a:buNone/>
              <a:defRPr sz="6614"/>
            </a:lvl7pPr>
            <a:lvl8pPr marL="10584043" indent="0">
              <a:buNone/>
              <a:defRPr sz="6614"/>
            </a:lvl8pPr>
            <a:lvl9pPr marL="12096049" indent="0">
              <a:buNone/>
              <a:defRPr sz="6614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2959" y="12852082"/>
            <a:ext cx="9753280" cy="23810073"/>
          </a:xfrm>
        </p:spPr>
        <p:txBody>
          <a:bodyPr/>
          <a:lstStyle>
            <a:lvl1pPr marL="0" indent="0">
              <a:buNone/>
              <a:defRPr sz="5291"/>
            </a:lvl1pPr>
            <a:lvl2pPr marL="1512006" indent="0">
              <a:buNone/>
              <a:defRPr sz="4630"/>
            </a:lvl2pPr>
            <a:lvl3pPr marL="3024012" indent="0">
              <a:buNone/>
              <a:defRPr sz="3969"/>
            </a:lvl3pPr>
            <a:lvl4pPr marL="4536018" indent="0">
              <a:buNone/>
              <a:defRPr sz="3307"/>
            </a:lvl4pPr>
            <a:lvl5pPr marL="6048024" indent="0">
              <a:buNone/>
              <a:defRPr sz="3307"/>
            </a:lvl5pPr>
            <a:lvl6pPr marL="7560031" indent="0">
              <a:buNone/>
              <a:defRPr sz="3307"/>
            </a:lvl6pPr>
            <a:lvl7pPr marL="9072037" indent="0">
              <a:buNone/>
              <a:defRPr sz="3307"/>
            </a:lvl7pPr>
            <a:lvl8pPr marL="10584043" indent="0">
              <a:buNone/>
              <a:defRPr sz="3307"/>
            </a:lvl8pPr>
            <a:lvl9pPr marL="12096049" indent="0">
              <a:buNone/>
              <a:defRPr sz="3307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9CF6C0-470D-4752-AFD6-0DFCC5996473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3AEDF8-0155-41C8-BF6B-CEFA25DE71DB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7983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A9509E6-9AC8-4C87-B32C-B159982492CB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559F37-8945-4DA0-A10B-99955611B62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6507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40708" y="2280848"/>
            <a:ext cx="6520562" cy="36305153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79021" y="2280848"/>
            <a:ext cx="19183683" cy="3630515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F01207-FEB7-45AA-B14F-267CD312033B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71F2D6-E803-4DEF-978B-392870AA764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282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2243" y="2280850"/>
            <a:ext cx="26082470" cy="828047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082245" y="10502290"/>
            <a:ext cx="12793454" cy="5147255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39989" indent="0">
              <a:buNone/>
              <a:defRPr sz="2800" b="1"/>
            </a:lvl2pPr>
            <a:lvl3pPr marL="1279977" indent="0">
              <a:buNone/>
              <a:defRPr sz="2520" b="1"/>
            </a:lvl3pPr>
            <a:lvl4pPr marL="1919966" indent="0">
              <a:buNone/>
              <a:defRPr sz="2240" b="1"/>
            </a:lvl4pPr>
            <a:lvl5pPr marL="2559954" indent="0">
              <a:buNone/>
              <a:defRPr sz="2240" b="1"/>
            </a:lvl5pPr>
            <a:lvl6pPr marL="3199943" indent="0">
              <a:buNone/>
              <a:defRPr sz="2240" b="1"/>
            </a:lvl6pPr>
            <a:lvl7pPr marL="3839931" indent="0">
              <a:buNone/>
              <a:defRPr sz="2240" b="1"/>
            </a:lvl7pPr>
            <a:lvl8pPr marL="4479920" indent="0">
              <a:buNone/>
              <a:defRPr sz="2240" b="1"/>
            </a:lvl8pPr>
            <a:lvl9pPr marL="5119908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082245" y="15649545"/>
            <a:ext cx="12793454" cy="230162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09038" y="10502290"/>
            <a:ext cx="12855677" cy="5147255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39989" indent="0">
              <a:buNone/>
              <a:defRPr sz="2800" b="1"/>
            </a:lvl2pPr>
            <a:lvl3pPr marL="1279977" indent="0">
              <a:buNone/>
              <a:defRPr sz="2520" b="1"/>
            </a:lvl3pPr>
            <a:lvl4pPr marL="1919966" indent="0">
              <a:buNone/>
              <a:defRPr sz="2240" b="1"/>
            </a:lvl4pPr>
            <a:lvl5pPr marL="2559954" indent="0">
              <a:buNone/>
              <a:defRPr sz="2240" b="1"/>
            </a:lvl5pPr>
            <a:lvl6pPr marL="3199943" indent="0">
              <a:buNone/>
              <a:defRPr sz="2240" b="1"/>
            </a:lvl6pPr>
            <a:lvl7pPr marL="3839931" indent="0">
              <a:buNone/>
              <a:defRPr sz="2240" b="1"/>
            </a:lvl7pPr>
            <a:lvl8pPr marL="4479920" indent="0">
              <a:buNone/>
              <a:defRPr sz="2240" b="1"/>
            </a:lvl8pPr>
            <a:lvl9pPr marL="5119908" indent="0">
              <a:buNone/>
              <a:defRPr sz="224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09038" y="15649545"/>
            <a:ext cx="12855677" cy="23016259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A5188-8CC6-49C1-9C96-3B5BD0BD71F4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D7D6B-A0E5-4A27-AD1E-1BAB13562A9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529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CD8F8-776D-44C0-B8B5-21A66FAA990C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22D8E7-AA43-48DB-BA6A-87A06A7CF665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501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5878FB-78BE-40D6-ADF7-791C65E332B3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EAD29-6E1C-43E3-A604-F686A69DB82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42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2243" y="2856963"/>
            <a:ext cx="9753426" cy="9994648"/>
          </a:xfrm>
        </p:spPr>
        <p:txBody>
          <a:bodyPr anchor="b"/>
          <a:lstStyle>
            <a:lvl1pPr>
              <a:defRPr sz="447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855679" y="6167264"/>
            <a:ext cx="15309034" cy="30444362"/>
          </a:xfrm>
        </p:spPr>
        <p:txBody>
          <a:bodyPr/>
          <a:lstStyle>
            <a:lvl1pPr>
              <a:defRPr sz="4479"/>
            </a:lvl1pPr>
            <a:lvl2pPr>
              <a:defRPr sz="3919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82243" y="12851611"/>
            <a:ext cx="9753426" cy="23809597"/>
          </a:xfrm>
        </p:spPr>
        <p:txBody>
          <a:bodyPr/>
          <a:lstStyle>
            <a:lvl1pPr marL="0" indent="0">
              <a:buNone/>
              <a:defRPr sz="2240"/>
            </a:lvl1pPr>
            <a:lvl2pPr marL="639989" indent="0">
              <a:buNone/>
              <a:defRPr sz="1960"/>
            </a:lvl2pPr>
            <a:lvl3pPr marL="1279977" indent="0">
              <a:buNone/>
              <a:defRPr sz="1680"/>
            </a:lvl3pPr>
            <a:lvl4pPr marL="1919966" indent="0">
              <a:buNone/>
              <a:defRPr sz="1400"/>
            </a:lvl4pPr>
            <a:lvl5pPr marL="2559954" indent="0">
              <a:buNone/>
              <a:defRPr sz="1400"/>
            </a:lvl5pPr>
            <a:lvl6pPr marL="3199943" indent="0">
              <a:buNone/>
              <a:defRPr sz="1400"/>
            </a:lvl6pPr>
            <a:lvl7pPr marL="3839931" indent="0">
              <a:buNone/>
              <a:defRPr sz="1400"/>
            </a:lvl7pPr>
            <a:lvl8pPr marL="4479920" indent="0">
              <a:buNone/>
              <a:defRPr sz="1400"/>
            </a:lvl8pPr>
            <a:lvl9pPr marL="5119908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67919A-CA1E-4407-A4B8-4FDF7D9D594A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558CD-2E58-4AFA-95BB-9098575FCD0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30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82243" y="2856963"/>
            <a:ext cx="9753426" cy="9994648"/>
          </a:xfrm>
        </p:spPr>
        <p:txBody>
          <a:bodyPr anchor="b"/>
          <a:lstStyle>
            <a:lvl1pPr>
              <a:defRPr sz="4479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2855679" y="6167264"/>
            <a:ext cx="15309034" cy="30444362"/>
          </a:xfrm>
        </p:spPr>
        <p:txBody>
          <a:bodyPr rtlCol="0">
            <a:normAutofit/>
          </a:bodyPr>
          <a:lstStyle>
            <a:lvl1pPr marL="0" indent="0">
              <a:buNone/>
              <a:defRPr sz="4479"/>
            </a:lvl1pPr>
            <a:lvl2pPr marL="639989" indent="0">
              <a:buNone/>
              <a:defRPr sz="3919"/>
            </a:lvl2pPr>
            <a:lvl3pPr marL="1279977" indent="0">
              <a:buNone/>
              <a:defRPr sz="3360"/>
            </a:lvl3pPr>
            <a:lvl4pPr marL="1919966" indent="0">
              <a:buNone/>
              <a:defRPr sz="2800"/>
            </a:lvl4pPr>
            <a:lvl5pPr marL="2559954" indent="0">
              <a:buNone/>
              <a:defRPr sz="2800"/>
            </a:lvl5pPr>
            <a:lvl6pPr marL="3199943" indent="0">
              <a:buNone/>
              <a:defRPr sz="2800"/>
            </a:lvl6pPr>
            <a:lvl7pPr marL="3839931" indent="0">
              <a:buNone/>
              <a:defRPr sz="2800"/>
            </a:lvl7pPr>
            <a:lvl8pPr marL="4479920" indent="0">
              <a:buNone/>
              <a:defRPr sz="2800"/>
            </a:lvl8pPr>
            <a:lvl9pPr marL="5119908" indent="0">
              <a:buNone/>
              <a:defRPr sz="28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82243" y="12851611"/>
            <a:ext cx="9753426" cy="23809597"/>
          </a:xfrm>
        </p:spPr>
        <p:txBody>
          <a:bodyPr/>
          <a:lstStyle>
            <a:lvl1pPr marL="0" indent="0">
              <a:buNone/>
              <a:defRPr sz="2240"/>
            </a:lvl1pPr>
            <a:lvl2pPr marL="639989" indent="0">
              <a:buNone/>
              <a:defRPr sz="1960"/>
            </a:lvl2pPr>
            <a:lvl3pPr marL="1279977" indent="0">
              <a:buNone/>
              <a:defRPr sz="1680"/>
            </a:lvl3pPr>
            <a:lvl4pPr marL="1919966" indent="0">
              <a:buNone/>
              <a:defRPr sz="1400"/>
            </a:lvl4pPr>
            <a:lvl5pPr marL="2559954" indent="0">
              <a:buNone/>
              <a:defRPr sz="1400"/>
            </a:lvl5pPr>
            <a:lvl6pPr marL="3199943" indent="0">
              <a:buNone/>
              <a:defRPr sz="1400"/>
            </a:lvl6pPr>
            <a:lvl7pPr marL="3839931" indent="0">
              <a:buNone/>
              <a:defRPr sz="1400"/>
            </a:lvl7pPr>
            <a:lvl8pPr marL="4479920" indent="0">
              <a:buNone/>
              <a:defRPr sz="1400"/>
            </a:lvl8pPr>
            <a:lvl9pPr marL="5119908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9CF6C0-470D-4752-AFD6-0DFCC5996473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3AEDF8-0155-41C8-BF6B-CEFA25DE71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501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2080020" y="2280850"/>
            <a:ext cx="26080248" cy="828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080020" y="11404240"/>
            <a:ext cx="26080248" cy="2718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080020" y="39707063"/>
            <a:ext cx="6802288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D5F22E-FD3F-476D-9E0D-68F6F9A68644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017873" y="39707063"/>
            <a:ext cx="10204542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357984" y="39707063"/>
            <a:ext cx="6802286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2157349-9542-47A0-9096-B11D9621B60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5pPr>
      <a:lvl6pPr marL="639989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6pPr>
      <a:lvl7pPr marL="1279977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7pPr>
      <a:lvl8pPr marL="191996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8pPr>
      <a:lvl9pPr marL="2559954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19994" indent="-319994" algn="l" rtl="0" eaLnBrk="0" fontAlgn="base" latinLnBrk="1" hangingPunct="0">
        <a:lnSpc>
          <a:spcPct val="90000"/>
        </a:lnSpc>
        <a:spcBef>
          <a:spcPts val="1400"/>
        </a:spcBef>
        <a:spcAft>
          <a:spcPct val="0"/>
        </a:spcAft>
        <a:buFont typeface="Arial" panose="020B0604020202020204" pitchFamily="34" charset="0"/>
        <a:buChar char="•"/>
        <a:defRPr sz="3919" kern="1200">
          <a:solidFill>
            <a:schemeClr val="tx1"/>
          </a:solidFill>
          <a:latin typeface="+mn-lt"/>
          <a:ea typeface="+mn-ea"/>
          <a:cs typeface="+mn-cs"/>
        </a:defRPr>
      </a:lvl1pPr>
      <a:lvl2pPr marL="959983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599971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39960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879949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3519937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59926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14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39903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39989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79977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19966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59954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199943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39931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79920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19908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제목 개체 틀 1"/>
          <p:cNvSpPr>
            <a:spLocks noGrp="1"/>
          </p:cNvSpPr>
          <p:nvPr>
            <p:ph type="title"/>
          </p:nvPr>
        </p:nvSpPr>
        <p:spPr bwMode="auto">
          <a:xfrm>
            <a:off x="2080020" y="2280850"/>
            <a:ext cx="26080248" cy="828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3075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080020" y="11404240"/>
            <a:ext cx="26080248" cy="2718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080020" y="39707063"/>
            <a:ext cx="6802288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4BDCA0-CE48-47DA-A1DF-B0387D3D1993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017873" y="39707063"/>
            <a:ext cx="10204542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357984" y="39707063"/>
            <a:ext cx="6802286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8B1975C-8C90-410F-B16F-441EFA1313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5pPr>
      <a:lvl6pPr marL="639989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6pPr>
      <a:lvl7pPr marL="1279977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7pPr>
      <a:lvl8pPr marL="191996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8pPr>
      <a:lvl9pPr marL="2559954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19994" indent="-319994" algn="l" rtl="0" eaLnBrk="0" fontAlgn="base" latinLnBrk="1" hangingPunct="0">
        <a:lnSpc>
          <a:spcPct val="90000"/>
        </a:lnSpc>
        <a:spcBef>
          <a:spcPts val="1400"/>
        </a:spcBef>
        <a:spcAft>
          <a:spcPct val="0"/>
        </a:spcAft>
        <a:buFont typeface="Arial" panose="020B0604020202020204" pitchFamily="34" charset="0"/>
        <a:buChar char="•"/>
        <a:defRPr sz="3919" kern="1200">
          <a:solidFill>
            <a:schemeClr val="tx1"/>
          </a:solidFill>
          <a:latin typeface="+mn-lt"/>
          <a:ea typeface="+mn-ea"/>
          <a:cs typeface="+mn-cs"/>
        </a:defRPr>
      </a:lvl1pPr>
      <a:lvl2pPr marL="959983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599971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39960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879949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3519937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59926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14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39903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39989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79977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19966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59954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199943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39931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79920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19908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개체 틀 1"/>
          <p:cNvSpPr>
            <a:spLocks noGrp="1"/>
          </p:cNvSpPr>
          <p:nvPr>
            <p:ph type="title"/>
          </p:nvPr>
        </p:nvSpPr>
        <p:spPr bwMode="auto">
          <a:xfrm>
            <a:off x="2080020" y="2280850"/>
            <a:ext cx="26080248" cy="8280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4099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080020" y="11404240"/>
            <a:ext cx="26080248" cy="2718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2080020" y="39707063"/>
            <a:ext cx="6802288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0A8A71B-CC14-4693-AA8A-CEE888BC15A0}" type="datetimeFigureOut">
              <a:rPr lang="ko-KR" altLang="en-US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017873" y="39707063"/>
            <a:ext cx="10204542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21357984" y="39707063"/>
            <a:ext cx="6802286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E32FE0D-414F-4880-839B-7A8E59A92FA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5pPr>
      <a:lvl6pPr marL="639989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6pPr>
      <a:lvl7pPr marL="1279977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7pPr>
      <a:lvl8pPr marL="1919966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8pPr>
      <a:lvl9pPr marL="2559954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6159">
          <a:solidFill>
            <a:schemeClr val="tx1"/>
          </a:solidFill>
          <a:latin typeface="맑은 고딕" panose="020B0503020000020004" pitchFamily="50" charset="-127"/>
        </a:defRPr>
      </a:lvl9pPr>
    </p:titleStyle>
    <p:bodyStyle>
      <a:lvl1pPr marL="319994" indent="-319994" algn="l" rtl="0" eaLnBrk="0" fontAlgn="base" latinLnBrk="1" hangingPunct="0">
        <a:lnSpc>
          <a:spcPct val="90000"/>
        </a:lnSpc>
        <a:spcBef>
          <a:spcPts val="1400"/>
        </a:spcBef>
        <a:spcAft>
          <a:spcPct val="0"/>
        </a:spcAft>
        <a:buFont typeface="Arial" panose="020B0604020202020204" pitchFamily="34" charset="0"/>
        <a:buChar char="•"/>
        <a:defRPr sz="3919" kern="1200">
          <a:solidFill>
            <a:schemeClr val="tx1"/>
          </a:solidFill>
          <a:latin typeface="+mn-lt"/>
          <a:ea typeface="+mn-ea"/>
          <a:cs typeface="+mn-cs"/>
        </a:defRPr>
      </a:lvl1pPr>
      <a:lvl2pPr marL="959983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599971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39960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879949" indent="-319994" algn="l" rtl="0" eaLnBrk="0" fontAlgn="base" latinLnBrk="1" hangingPunct="0">
        <a:lnSpc>
          <a:spcPct val="90000"/>
        </a:lnSpc>
        <a:spcBef>
          <a:spcPts val="7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3519937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59926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14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39903" indent="-319994" algn="l" defTabSz="1279977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39989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79977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19966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59954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199943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39931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79920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19908" algn="l" defTabSz="1279977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9020" y="2280857"/>
            <a:ext cx="26082248" cy="8280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9020" y="11404240"/>
            <a:ext cx="26082248" cy="27181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9020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ED5F22E-FD3F-476D-9E0D-68F6F9A68644}" type="datetimeFigureOut">
              <a:rPr lang="ko-KR" altLang="en-US" smtClean="0"/>
              <a:pPr>
                <a:defRPr/>
              </a:pPr>
              <a:t>2020-01-09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17096" y="39706598"/>
            <a:ext cx="10206097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57203" y="39706598"/>
            <a:ext cx="6804065" cy="2280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6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2157349-9542-47A0-9096-B11D9621B60A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97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txStyles>
    <p:titleStyle>
      <a:lvl1pPr algn="l" defTabSz="3024012" rtl="0" eaLnBrk="1" latinLnBrk="1" hangingPunct="1">
        <a:lnSpc>
          <a:spcPct val="90000"/>
        </a:lnSpc>
        <a:spcBef>
          <a:spcPct val="0"/>
        </a:spcBef>
        <a:buNone/>
        <a:defRPr sz="1455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003" indent="-756003" algn="l" defTabSz="3024012" rtl="0" eaLnBrk="1" latinLnBrk="1" hangingPunct="1">
        <a:lnSpc>
          <a:spcPct val="90000"/>
        </a:lnSpc>
        <a:spcBef>
          <a:spcPts val="3307"/>
        </a:spcBef>
        <a:buFont typeface="Arial" panose="020B0604020202020204" pitchFamily="34" charset="0"/>
        <a:buChar char="•"/>
        <a:defRPr sz="9260" kern="1200">
          <a:solidFill>
            <a:schemeClr val="tx1"/>
          </a:solidFill>
          <a:latin typeface="+mn-lt"/>
          <a:ea typeface="+mn-ea"/>
          <a:cs typeface="+mn-cs"/>
        </a:defRPr>
      </a:lvl1pPr>
      <a:lvl2pPr marL="2268009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3780015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3pPr>
      <a:lvl4pPr marL="5292021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804028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8316034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828040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1340046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852052" indent="-756003" algn="l" defTabSz="3024012" rtl="0" eaLnBrk="1" latinLnBrk="1" hangingPunct="1">
        <a:lnSpc>
          <a:spcPct val="90000"/>
        </a:lnSpc>
        <a:spcBef>
          <a:spcPts val="1654"/>
        </a:spcBef>
        <a:buFont typeface="Arial" panose="020B0604020202020204" pitchFamily="34" charset="0"/>
        <a:buChar char="•"/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1pPr>
      <a:lvl2pPr marL="1512006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2pPr>
      <a:lvl3pPr marL="3024012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3pPr>
      <a:lvl4pPr marL="4536018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4pPr>
      <a:lvl5pPr marL="6048024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5pPr>
      <a:lvl6pPr marL="7560031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6pPr>
      <a:lvl7pPr marL="9072037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7pPr>
      <a:lvl8pPr marL="10584043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8pPr>
      <a:lvl9pPr marL="12096049" algn="l" defTabSz="3024012" rtl="0" eaLnBrk="1" latinLnBrk="1" hangingPunct="1">
        <a:defRPr sz="595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2.wmf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17" Type="http://schemas.openxmlformats.org/officeDocument/2006/relationships/oleObject" Target="../embeddings/oleObject2.bin"/><Relationship Id="rId25" Type="http://schemas.openxmlformats.org/officeDocument/2006/relationships/image" Target="../media/image17.png"/><Relationship Id="rId2" Type="http://schemas.openxmlformats.org/officeDocument/2006/relationships/slideLayout" Target="../slideLayouts/slideLayout45.xml"/><Relationship Id="rId16" Type="http://schemas.openxmlformats.org/officeDocument/2006/relationships/image" Target="../media/image1.wmf"/><Relationship Id="rId20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6.png"/><Relationship Id="rId5" Type="http://schemas.openxmlformats.org/officeDocument/2006/relationships/chart" Target="../charts/chart2.xml"/><Relationship Id="rId15" Type="http://schemas.openxmlformats.org/officeDocument/2006/relationships/oleObject" Target="../embeddings/oleObject1.bin"/><Relationship Id="rId23" Type="http://schemas.openxmlformats.org/officeDocument/2006/relationships/image" Target="../media/image15.png"/><Relationship Id="rId10" Type="http://schemas.openxmlformats.org/officeDocument/2006/relationships/image" Target="../media/image9.png"/><Relationship Id="rId19" Type="http://schemas.openxmlformats.org/officeDocument/2006/relationships/oleObject" Target="../embeddings/oleObject3.bin"/><Relationship Id="rId4" Type="http://schemas.openxmlformats.org/officeDocument/2006/relationships/chart" Target="../charts/chart1.xml"/><Relationship Id="rId9" Type="http://schemas.openxmlformats.org/officeDocument/2006/relationships/image" Target="../media/image8.jpeg"/><Relationship Id="rId14" Type="http://schemas.openxmlformats.org/officeDocument/2006/relationships/image" Target="../media/image12.png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653482" y="7992684"/>
            <a:ext cx="14026800" cy="14092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79991" indent="-479991">
              <a:buFont typeface="Arial" panose="020B0604020202020204" pitchFamily="34" charset="0"/>
              <a:buChar char="•"/>
              <a:defRPr/>
            </a:pPr>
            <a:r>
              <a:rPr lang="en-US" altLang="ko-KR" sz="3499" dirty="0"/>
              <a:t>FE </a:t>
            </a:r>
            <a:r>
              <a:rPr lang="en-US" altLang="ko-KR" sz="3499" dirty="0" smtClean="0"/>
              <a:t>Model</a:t>
            </a: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>
              <a:defRPr/>
            </a:pPr>
            <a:r>
              <a:rPr lang="en-US" altLang="ko-KR" sz="3499" dirty="0"/>
              <a:t>      </a:t>
            </a:r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r>
              <a:rPr lang="en-US" altLang="ko-KR" sz="3499" dirty="0"/>
              <a:t> Compare the GO-PVA experiment with simulation </a:t>
            </a:r>
            <a:r>
              <a:rPr lang="en-US" altLang="ko-KR" sz="3499" dirty="0" smtClean="0"/>
              <a:t>result</a:t>
            </a:r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 smtClean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 smtClean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 smtClean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 smtClean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r>
              <a:rPr lang="en-US" altLang="ko-KR" sz="3499" dirty="0"/>
              <a:t>Pile ups of GO based PVA films by the indentation</a:t>
            </a:r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 smtClean="0"/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ko-KR" altLang="en-US" sz="349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570723" y="29774830"/>
                <a:ext cx="14078700" cy="108619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499" dirty="0">
                    <a:latin typeface="+mj-ea"/>
                  </a:rPr>
                  <a:t>Substrate which consist of GO and PVA has 35 stacks. </a:t>
                </a: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endParaRPr lang="en-US" altLang="ko-KR" sz="3499" dirty="0">
                  <a:latin typeface="+mj-ea"/>
                </a:endParaRP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endParaRPr lang="en-US" altLang="ko-KR" sz="3499" dirty="0">
                  <a:latin typeface="+mj-ea"/>
                </a:endParaRP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endParaRPr lang="en-US" altLang="ko-KR" sz="3499" dirty="0">
                  <a:latin typeface="+mj-ea"/>
                </a:endParaRP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endParaRPr lang="en-US" altLang="ko-KR" sz="3499" dirty="0">
                  <a:latin typeface="+mj-ea"/>
                </a:endParaRP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endParaRPr lang="en-US" altLang="ko-KR" sz="3499" dirty="0">
                  <a:latin typeface="+mj-ea"/>
                </a:endParaRP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endParaRPr lang="en-US" altLang="ko-KR" sz="3499" dirty="0">
                  <a:latin typeface="+mj-ea"/>
                </a:endParaRP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endParaRPr lang="en-US" altLang="ko-KR" sz="3499" dirty="0">
                  <a:latin typeface="+mj-ea"/>
                </a:endParaRP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499" dirty="0">
                    <a:latin typeface="+mj-ea"/>
                  </a:rPr>
                  <a:t>We used </a:t>
                </a:r>
                <a:r>
                  <a:rPr lang="en-US" altLang="ko-KR" sz="3499" dirty="0" err="1">
                    <a:latin typeface="+mj-ea"/>
                  </a:rPr>
                  <a:t>berkovich</a:t>
                </a:r>
                <a:r>
                  <a:rPr lang="en-US" altLang="ko-KR" sz="3499" dirty="0">
                    <a:latin typeface="+mj-ea"/>
                  </a:rPr>
                  <a:t> tip and experiment was conducted in three steps. In first step, the load steadily increased to 200 </a:t>
                </a:r>
                <a:r>
                  <a:rPr lang="en-US" altLang="ko-KR" sz="3499" dirty="0" err="1">
                    <a:latin typeface="+mj-ea"/>
                  </a:rPr>
                  <a:t>μN</a:t>
                </a:r>
                <a:r>
                  <a:rPr lang="en-US" altLang="ko-KR" sz="3499" dirty="0">
                    <a:latin typeface="+mj-ea"/>
                  </a:rPr>
                  <a:t> for 5 seconds. In second step, the load maintained for 5 seconds. In last step, the load removed steadily for 5 seconds.</a:t>
                </a: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endParaRPr lang="en-US" altLang="ko-KR" sz="3499" dirty="0">
                  <a:latin typeface="+mj-ea"/>
                </a:endParaRP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499" dirty="0">
                    <a:latin typeface="+mj-ea"/>
                  </a:rPr>
                  <a:t>On this research, we used ABAQUS(FEM commercial software, ABAQUS </a:t>
                </a:r>
                <a:r>
                  <a:rPr lang="en-US" altLang="ko-KR" sz="3499" dirty="0" err="1">
                    <a:latin typeface="+mj-ea"/>
                  </a:rPr>
                  <a:t>Inc</a:t>
                </a:r>
                <a:r>
                  <a:rPr lang="en-US" altLang="ko-KR" sz="3499" dirty="0">
                    <a:latin typeface="+mj-ea"/>
                  </a:rPr>
                  <a:t>.,USA) to simulate the Nano-Indentation experiment.</a:t>
                </a: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endParaRPr lang="en-US" altLang="ko-KR" sz="3499" dirty="0">
                  <a:latin typeface="+mj-ea"/>
                </a:endParaRPr>
              </a:p>
              <a:p>
                <a:pPr marL="479991" indent="-479991" defTabSz="4030454" eaLnBrk="1" hangingPunct="1"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3499" dirty="0">
                    <a:latin typeface="+mj-ea"/>
                  </a:rPr>
                  <a:t>Viscoelastic material could be defined by using </a:t>
                </a:r>
                <a:r>
                  <a:rPr lang="en-US" altLang="ko-KR" sz="3499" dirty="0" err="1">
                    <a:latin typeface="+mj-ea"/>
                  </a:rPr>
                  <a:t>Prony</a:t>
                </a:r>
                <a:r>
                  <a:rPr lang="en-US" altLang="ko-KR" sz="3499" dirty="0">
                    <a:latin typeface="+mj-ea"/>
                  </a:rPr>
                  <a:t> series expansion of the dimensionless relaxation modulus in ABAQUS. In </a:t>
                </a:r>
                <a:r>
                  <a:rPr lang="en-US" altLang="ko-KR" sz="3499" dirty="0" err="1">
                    <a:latin typeface="+mj-ea"/>
                  </a:rPr>
                  <a:t>Prony</a:t>
                </a:r>
                <a:r>
                  <a:rPr lang="en-US" altLang="ko-KR" sz="3499" dirty="0">
                    <a:latin typeface="+mj-ea"/>
                  </a:rPr>
                  <a:t> series, there are 3 parameters(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499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499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3499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3499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3499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3499" i="1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3499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ko-KR" sz="3499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3499" i="1">
                            <a:latin typeface="Cambria Math"/>
                          </a:rPr>
                        </m:ctrlPr>
                      </m:sSubPr>
                      <m:e>
                        <m:r>
                          <a:rPr lang="ko-KR" altLang="en-US" sz="3499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3499" i="1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ko-KR" sz="3499" dirty="0">
                    <a:latin typeface="+mj-ea"/>
                  </a:rPr>
                  <a:t>) to define the viscoelastic material</a:t>
                </a:r>
                <a:r>
                  <a:rPr lang="en-US" altLang="ko-KR" sz="3499" dirty="0" smtClean="0">
                    <a:latin typeface="+mj-ea"/>
                  </a:rPr>
                  <a:t>.</a:t>
                </a:r>
                <a:endParaRPr lang="en-US" altLang="ko-KR" sz="3499" dirty="0">
                  <a:latin typeface="+mj-ea"/>
                </a:endParaRPr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23" y="29774830"/>
                <a:ext cx="14078700" cy="10861948"/>
              </a:xfrm>
              <a:prstGeom prst="rect">
                <a:avLst/>
              </a:prstGeom>
              <a:blipFill rotWithShape="1">
                <a:blip r:embed="rId3"/>
                <a:stretch>
                  <a:fillRect l="-1126" t="-842" r="-2339" b="-1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16907"/>
              </p:ext>
            </p:extLst>
          </p:nvPr>
        </p:nvGraphicFramePr>
        <p:xfrm>
          <a:off x="15653482" y="8645341"/>
          <a:ext cx="13989021" cy="6802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3007">
                  <a:extLst>
                    <a:ext uri="{9D8B030D-6E8A-4147-A177-3AD203B41FA5}">
                      <a16:colId xmlns="" xmlns:a16="http://schemas.microsoft.com/office/drawing/2014/main" val="3052003539"/>
                    </a:ext>
                  </a:extLst>
                </a:gridCol>
                <a:gridCol w="4663007">
                  <a:extLst>
                    <a:ext uri="{9D8B030D-6E8A-4147-A177-3AD203B41FA5}">
                      <a16:colId xmlns="" xmlns:a16="http://schemas.microsoft.com/office/drawing/2014/main" val="1804553453"/>
                    </a:ext>
                  </a:extLst>
                </a:gridCol>
                <a:gridCol w="4663007">
                  <a:extLst>
                    <a:ext uri="{9D8B030D-6E8A-4147-A177-3AD203B41FA5}">
                      <a16:colId xmlns="" xmlns:a16="http://schemas.microsoft.com/office/drawing/2014/main" val="3460916919"/>
                    </a:ext>
                  </a:extLst>
                </a:gridCol>
              </a:tblGrid>
              <a:tr h="7213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 smtClean="0">
                          <a:solidFill>
                            <a:schemeClr val="tx1"/>
                          </a:solidFill>
                        </a:rPr>
                        <a:t>Boundary Condition</a:t>
                      </a:r>
                      <a:endParaRPr lang="ko-KR" altLang="en-US" sz="3500" dirty="0">
                        <a:solidFill>
                          <a:schemeClr val="tx1"/>
                        </a:solidFill>
                      </a:endParaRPr>
                    </a:p>
                  </a:txBody>
                  <a:tcPr marL="128017" marR="128017" marT="63992" marB="6399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 smtClean="0">
                          <a:solidFill>
                            <a:schemeClr val="tx1"/>
                          </a:solidFill>
                        </a:rPr>
                        <a:t>Material Property</a:t>
                      </a:r>
                      <a:endParaRPr lang="ko-KR" altLang="en-US" sz="3500" dirty="0">
                        <a:solidFill>
                          <a:schemeClr val="tx1"/>
                        </a:solidFill>
                      </a:endParaRPr>
                    </a:p>
                  </a:txBody>
                  <a:tcPr marL="128017" marR="128017" marT="63992" marB="6399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500" dirty="0" smtClean="0">
                          <a:solidFill>
                            <a:schemeClr val="tx1"/>
                          </a:solidFill>
                        </a:rPr>
                        <a:t>Load</a:t>
                      </a:r>
                      <a:endParaRPr lang="ko-KR" altLang="en-US" sz="3500" dirty="0">
                        <a:solidFill>
                          <a:schemeClr val="tx1"/>
                        </a:solidFill>
                      </a:endParaRPr>
                    </a:p>
                  </a:txBody>
                  <a:tcPr marL="128017" marR="128017" marT="63992" marB="6399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972231442"/>
                  </a:ext>
                </a:extLst>
              </a:tr>
              <a:tr h="6080888">
                <a:tc>
                  <a:txBody>
                    <a:bodyPr/>
                    <a:lstStyle/>
                    <a:p>
                      <a:pPr algn="ctr" latinLnBrk="1"/>
                      <a:endParaRPr lang="ko-KR" altLang="en-US" sz="7800" dirty="0">
                        <a:solidFill>
                          <a:schemeClr val="tx1"/>
                        </a:solidFill>
                      </a:endParaRPr>
                    </a:p>
                  </a:txBody>
                  <a:tcPr marL="128017" marR="128017" marT="63992" marB="6399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800" dirty="0">
                        <a:solidFill>
                          <a:schemeClr val="tx1"/>
                        </a:solidFill>
                      </a:endParaRPr>
                    </a:p>
                  </a:txBody>
                  <a:tcPr marL="128017" marR="128017" marT="63992" marB="6399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800" dirty="0">
                        <a:solidFill>
                          <a:schemeClr val="tx1"/>
                        </a:solidFill>
                      </a:endParaRPr>
                    </a:p>
                  </a:txBody>
                  <a:tcPr marL="128017" marR="128017" marT="63992" marB="63992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919356688"/>
                  </a:ext>
                </a:extLst>
              </a:tr>
            </a:tbl>
          </a:graphicData>
        </a:graphic>
      </p:graphicFrame>
      <p:sp>
        <p:nvSpPr>
          <p:cNvPr id="1096" name="TextBox 5"/>
          <p:cNvSpPr txBox="1">
            <a:spLocks noChangeArrowheads="1"/>
          </p:cNvSpPr>
          <p:nvPr/>
        </p:nvSpPr>
        <p:spPr bwMode="auto">
          <a:xfrm>
            <a:off x="68890" y="4032997"/>
            <a:ext cx="30171398" cy="2929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3994" tIns="41997" rIns="83994" bIns="41997">
            <a:spAutoFit/>
          </a:bodyPr>
          <a:lstStyle/>
          <a:p>
            <a:pPr algn="ctr" defTabSz="4030454" eaLnBrk="1" hangingPunct="1">
              <a:defRPr/>
            </a:pPr>
            <a:r>
              <a:rPr lang="en-US" altLang="ko-KR" sz="4059" dirty="0" err="1">
                <a:solidFill>
                  <a:srgbClr val="000000"/>
                </a:solidFill>
                <a:latin typeface="+mj-ea"/>
              </a:rPr>
              <a:t>Hyeonho</a:t>
            </a:r>
            <a:r>
              <a:rPr lang="en-US" altLang="ko-KR" sz="4059" dirty="0">
                <a:solidFill>
                  <a:srgbClr val="000000"/>
                </a:solidFill>
                <a:latin typeface="+mj-ea"/>
              </a:rPr>
              <a:t> </a:t>
            </a:r>
            <a:r>
              <a:rPr lang="en-US" altLang="ko-KR" sz="4059" dirty="0" smtClean="0">
                <a:solidFill>
                  <a:srgbClr val="000000"/>
                </a:solidFill>
                <a:latin typeface="+mj-ea"/>
              </a:rPr>
              <a:t>Cho</a:t>
            </a:r>
            <a:r>
              <a:rPr lang="en-US" altLang="ko-KR" sz="4059" baseline="30000" dirty="0" smtClean="0">
                <a:solidFill>
                  <a:srgbClr val="000000"/>
                </a:solidFill>
                <a:latin typeface="+mj-ea"/>
              </a:rPr>
              <a:t>1,†</a:t>
            </a:r>
            <a:r>
              <a:rPr lang="en-US" altLang="ko-KR" sz="4059" dirty="0" smtClean="0">
                <a:solidFill>
                  <a:srgbClr val="000000"/>
                </a:solidFill>
                <a:latin typeface="+mj-ea"/>
              </a:rPr>
              <a:t>, </a:t>
            </a:r>
            <a:r>
              <a:rPr lang="en-US" altLang="ko-KR" sz="4059" dirty="0" err="1">
                <a:solidFill>
                  <a:srgbClr val="000000"/>
                </a:solidFill>
                <a:latin typeface="+mj-ea"/>
                <a:ea typeface="+mj-ea"/>
              </a:rPr>
              <a:t>JoonHo</a:t>
            </a:r>
            <a:r>
              <a:rPr lang="en-US" altLang="ko-KR" sz="4059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4059" dirty="0" smtClean="0">
                <a:solidFill>
                  <a:srgbClr val="000000"/>
                </a:solidFill>
                <a:latin typeface="+mj-ea"/>
                <a:ea typeface="+mj-ea"/>
              </a:rPr>
              <a:t>Lee</a:t>
            </a:r>
            <a:r>
              <a:rPr lang="en-US" altLang="ko-KR" sz="4059" baseline="30000" dirty="0" smtClean="0">
                <a:solidFill>
                  <a:srgbClr val="000000"/>
                </a:solidFill>
                <a:latin typeface="+mj-ea"/>
                <a:ea typeface="+mj-ea"/>
              </a:rPr>
              <a:t>2,†</a:t>
            </a:r>
            <a:r>
              <a:rPr lang="en-US" altLang="ko-KR" sz="4059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4059" dirty="0" err="1">
                <a:solidFill>
                  <a:srgbClr val="000000"/>
                </a:solidFill>
                <a:latin typeface="+mj-ea"/>
                <a:ea typeface="+mj-ea"/>
              </a:rPr>
              <a:t>jin-Gyun</a:t>
            </a:r>
            <a:r>
              <a:rPr lang="en-US" altLang="ko-KR" sz="4059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4059" dirty="0" smtClean="0">
                <a:solidFill>
                  <a:srgbClr val="000000"/>
                </a:solidFill>
                <a:latin typeface="+mj-ea"/>
                <a:ea typeface="+mj-ea"/>
              </a:rPr>
              <a:t>Kim</a:t>
            </a:r>
            <a:r>
              <a:rPr lang="en-US" altLang="ko-KR" sz="4059" baseline="30000" dirty="0" smtClean="0">
                <a:solidFill>
                  <a:srgbClr val="000000"/>
                </a:solidFill>
                <a:latin typeface="+mj-ea"/>
                <a:ea typeface="+mj-ea"/>
              </a:rPr>
              <a:t>2,*</a:t>
            </a:r>
            <a:r>
              <a:rPr lang="en-US" altLang="ko-KR" sz="4059" dirty="0" smtClean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4059" dirty="0" err="1">
                <a:solidFill>
                  <a:srgbClr val="000000"/>
                </a:solidFill>
                <a:latin typeface="+mj-ea"/>
                <a:ea typeface="+mj-ea"/>
              </a:rPr>
              <a:t>Sunghan</a:t>
            </a:r>
            <a:r>
              <a:rPr lang="en-US" altLang="ko-KR" sz="4059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4059" dirty="0" smtClean="0">
                <a:solidFill>
                  <a:srgbClr val="000000"/>
                </a:solidFill>
                <a:latin typeface="+mj-ea"/>
                <a:ea typeface="+mj-ea"/>
              </a:rPr>
              <a:t>Kim</a:t>
            </a:r>
            <a:r>
              <a:rPr lang="en-US" altLang="ko-KR" sz="4059" baseline="30000" dirty="0" smtClean="0">
                <a:solidFill>
                  <a:srgbClr val="000000"/>
                </a:solidFill>
                <a:latin typeface="+mj-ea"/>
                <a:ea typeface="+mj-ea"/>
              </a:rPr>
              <a:t>1,*</a:t>
            </a:r>
            <a:endParaRPr lang="en-US" altLang="ko-KR" sz="4059" baseline="3000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4030454" eaLnBrk="1" hangingPunct="1">
              <a:defRPr/>
            </a:pPr>
            <a:r>
              <a:rPr lang="en-US" altLang="ko-KR" sz="4059" b="1" baseline="30000" dirty="0">
                <a:solidFill>
                  <a:srgbClr val="000000"/>
                </a:solidFill>
                <a:latin typeface="+mj-ea"/>
                <a:ea typeface="+mj-ea"/>
              </a:rPr>
              <a:t>	1 </a:t>
            </a:r>
            <a:r>
              <a:rPr lang="en-US" altLang="ko-KR" sz="4059" b="1" dirty="0">
                <a:solidFill>
                  <a:srgbClr val="000000"/>
                </a:solidFill>
                <a:latin typeface="+mj-ea"/>
              </a:rPr>
              <a:t>School of Mechanical Engineering, Chung-</a:t>
            </a:r>
            <a:r>
              <a:rPr lang="en-US" altLang="ko-KR" sz="4059" b="1" dirty="0" err="1">
                <a:solidFill>
                  <a:srgbClr val="000000"/>
                </a:solidFill>
                <a:latin typeface="+mj-ea"/>
              </a:rPr>
              <a:t>Ang</a:t>
            </a:r>
            <a:r>
              <a:rPr lang="en-US" altLang="ko-KR" sz="4059" b="1" dirty="0">
                <a:solidFill>
                  <a:srgbClr val="000000"/>
                </a:solidFill>
                <a:latin typeface="+mj-ea"/>
              </a:rPr>
              <a:t> University, Seoul, Republic of Korea</a:t>
            </a:r>
            <a:endParaRPr lang="en-US" altLang="ko-KR" sz="4059" b="1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4030454" eaLnBrk="1" hangingPunct="1">
              <a:defRPr/>
            </a:pPr>
            <a:r>
              <a:rPr lang="en-US" altLang="ko-KR" sz="4059" b="1" baseline="30000" dirty="0">
                <a:solidFill>
                  <a:srgbClr val="000000"/>
                </a:solidFill>
                <a:latin typeface="+mj-ea"/>
                <a:ea typeface="+mj-ea"/>
              </a:rPr>
              <a:t>	2</a:t>
            </a:r>
            <a:r>
              <a:rPr lang="en-US" altLang="ko-KR" sz="4059" b="1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4059" b="1" dirty="0">
                <a:solidFill>
                  <a:srgbClr val="000000"/>
                </a:solidFill>
                <a:latin typeface="+mj-ea"/>
              </a:rPr>
              <a:t>Department of Mechanical Engineering, Kyung </a:t>
            </a:r>
            <a:r>
              <a:rPr lang="en-US" altLang="ko-KR" sz="4059" b="1" dirty="0" err="1">
                <a:solidFill>
                  <a:srgbClr val="000000"/>
                </a:solidFill>
                <a:latin typeface="+mj-ea"/>
              </a:rPr>
              <a:t>Hee</a:t>
            </a:r>
            <a:r>
              <a:rPr lang="en-US" altLang="ko-KR" sz="4059" b="1" dirty="0">
                <a:solidFill>
                  <a:srgbClr val="000000"/>
                </a:solidFill>
                <a:latin typeface="+mj-ea"/>
              </a:rPr>
              <a:t> University, </a:t>
            </a:r>
            <a:r>
              <a:rPr lang="en-US" altLang="ko-KR" sz="4059" b="1" dirty="0" err="1">
                <a:solidFill>
                  <a:srgbClr val="000000"/>
                </a:solidFill>
                <a:latin typeface="+mj-ea"/>
              </a:rPr>
              <a:t>Yongin</a:t>
            </a:r>
            <a:r>
              <a:rPr lang="en-US" altLang="ko-KR" sz="4059" b="1" dirty="0">
                <a:solidFill>
                  <a:srgbClr val="000000"/>
                </a:solidFill>
                <a:latin typeface="+mj-ea"/>
              </a:rPr>
              <a:t>, Republic of Korea </a:t>
            </a:r>
            <a:endParaRPr lang="en-US" altLang="ko-KR" sz="4059" b="1" dirty="0" smtClean="0">
              <a:solidFill>
                <a:srgbClr val="000000"/>
              </a:solidFill>
              <a:latin typeface="+mj-ea"/>
            </a:endParaRPr>
          </a:p>
          <a:p>
            <a:pPr algn="ctr" defTabSz="4030454" eaLnBrk="1" hangingPunct="1">
              <a:defRPr/>
            </a:pPr>
            <a:r>
              <a:rPr lang="en-US" altLang="ko-KR" sz="3600" dirty="0" smtClean="0">
                <a:solidFill>
                  <a:srgbClr val="000000"/>
                </a:solidFill>
                <a:latin typeface="+mj-ea"/>
                <a:ea typeface="+mj-ea"/>
              </a:rPr>
              <a:t>† </a:t>
            </a:r>
            <a:r>
              <a:rPr lang="en-US" altLang="ko-KR" sz="3600" dirty="0">
                <a:solidFill>
                  <a:srgbClr val="000000"/>
                </a:solidFill>
                <a:latin typeface="+mj-ea"/>
                <a:ea typeface="+mj-ea"/>
              </a:rPr>
              <a:t>Author Contributions: </a:t>
            </a:r>
            <a:r>
              <a:rPr lang="en-US" altLang="ko-KR" sz="3600" dirty="0" smtClean="0">
                <a:solidFill>
                  <a:srgbClr val="000000"/>
                </a:solidFill>
                <a:latin typeface="+mj-ea"/>
                <a:ea typeface="+mj-ea"/>
              </a:rPr>
              <a:t>H. </a:t>
            </a:r>
            <a:r>
              <a:rPr lang="en-US" altLang="ko-KR" sz="3600" dirty="0">
                <a:solidFill>
                  <a:srgbClr val="000000"/>
                </a:solidFill>
                <a:latin typeface="+mj-ea"/>
                <a:ea typeface="+mj-ea"/>
              </a:rPr>
              <a:t>Cho and </a:t>
            </a:r>
            <a:r>
              <a:rPr lang="en-US" altLang="ko-KR" sz="3600" dirty="0" smtClean="0">
                <a:solidFill>
                  <a:srgbClr val="000000"/>
                </a:solidFill>
                <a:latin typeface="+mj-ea"/>
                <a:ea typeface="+mj-ea"/>
              </a:rPr>
              <a:t>J. </a:t>
            </a:r>
            <a:r>
              <a:rPr lang="en-US" altLang="ko-KR" sz="3600" dirty="0">
                <a:solidFill>
                  <a:srgbClr val="000000"/>
                </a:solidFill>
                <a:latin typeface="+mj-ea"/>
                <a:ea typeface="+mj-ea"/>
              </a:rPr>
              <a:t>Lee contributed equally to this work</a:t>
            </a:r>
            <a:r>
              <a:rPr lang="en-US" altLang="ko-KR" sz="3600" dirty="0" smtClean="0">
                <a:solidFill>
                  <a:srgbClr val="000000"/>
                </a:solidFill>
                <a:latin typeface="+mj-ea"/>
                <a:ea typeface="+mj-ea"/>
              </a:rPr>
              <a:t>. </a:t>
            </a:r>
            <a:r>
              <a:rPr lang="en-US" altLang="ko-KR" sz="3600" dirty="0">
                <a:solidFill>
                  <a:srgbClr val="000000"/>
                </a:solidFill>
                <a:latin typeface="+mj-ea"/>
                <a:ea typeface="+mj-ea"/>
              </a:rPr>
              <a:t>* </a:t>
            </a:r>
            <a:r>
              <a:rPr lang="en-US" altLang="ko-KR" sz="3600" dirty="0" smtClean="0">
                <a:solidFill>
                  <a:srgbClr val="000000"/>
                </a:solidFill>
                <a:latin typeface="+mj-ea"/>
                <a:ea typeface="+mj-ea"/>
              </a:rPr>
              <a:t>Correspondence: jingyun.kim@khu.ac.kr; sunghankim@cau.ac.kr </a:t>
            </a:r>
            <a:endParaRPr lang="en-US" altLang="ko-KR" sz="3600" dirty="0">
              <a:solidFill>
                <a:srgbClr val="000000"/>
              </a:solidFill>
              <a:latin typeface="+mj-ea"/>
              <a:ea typeface="+mj-ea"/>
            </a:endParaRPr>
          </a:p>
          <a:p>
            <a:pPr defTabSz="4030454" eaLnBrk="1" hangingPunct="1">
              <a:defRPr/>
            </a:pPr>
            <a:endParaRPr lang="en-US" altLang="ko-KR" sz="4059" b="1" baseline="30000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1028" name="TextBox 4"/>
          <p:cNvSpPr txBox="1">
            <a:spLocks noChangeArrowheads="1"/>
          </p:cNvSpPr>
          <p:nvPr/>
        </p:nvSpPr>
        <p:spPr bwMode="auto">
          <a:xfrm>
            <a:off x="0" y="1184962"/>
            <a:ext cx="30240287" cy="2780489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</p:spPr>
        <p:txBody>
          <a:bodyPr wrap="square" lIns="83994" tIns="41997" rIns="83994" bIns="41997" anchor="ctr">
            <a:spAutoFit/>
          </a:bodyPr>
          <a:lstStyle/>
          <a:p>
            <a:pPr algn="ctr" defTabSz="4030454" eaLnBrk="1" hangingPunct="1">
              <a:lnSpc>
                <a:spcPts val="11022"/>
              </a:lnSpc>
              <a:defRPr/>
            </a:pP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Mechanical Properties of GO Based Thin Polymer </a:t>
            </a:r>
            <a:r>
              <a:rPr lang="en-US" altLang="ko-KR" b="1" dirty="0" smtClean="0">
                <a:solidFill>
                  <a:schemeClr val="bg1"/>
                </a:solidFill>
                <a:latin typeface="+mj-ea"/>
                <a:ea typeface="+mj-ea"/>
              </a:rPr>
              <a:t>Films: Experiment </a:t>
            </a:r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and Simulation</a:t>
            </a:r>
            <a:endParaRPr lang="ko-KR" altLang="en-US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5" name="Rounded Rectangle 215"/>
          <p:cNvSpPr/>
          <p:nvPr/>
        </p:nvSpPr>
        <p:spPr bwMode="auto">
          <a:xfrm>
            <a:off x="15400146" y="34425622"/>
            <a:ext cx="14491250" cy="4055936"/>
          </a:xfrm>
          <a:prstGeom prst="roundRect">
            <a:avLst>
              <a:gd name="adj" fmla="val 3401"/>
            </a:avLst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94" tIns="41997" rIns="83994" bIns="41997" anchor="ctr"/>
          <a:lstStyle/>
          <a:p>
            <a:pPr algn="ctr" defTabSz="4030454" eaLnBrk="1" hangingPunct="1">
              <a:defRPr/>
            </a:pPr>
            <a:endParaRPr lang="ko-KR" altLang="en-US" sz="11365">
              <a:solidFill>
                <a:srgbClr val="FFFFFF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6165" name="Rectangle 83"/>
          <p:cNvSpPr>
            <a:spLocks noChangeArrowheads="1"/>
          </p:cNvSpPr>
          <p:nvPr/>
        </p:nvSpPr>
        <p:spPr bwMode="auto">
          <a:xfrm>
            <a:off x="1" y="1835008"/>
            <a:ext cx="169693" cy="1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994" tIns="41997" rIns="83994" bIns="41997" anchor="ctr">
            <a:spAutoFit/>
          </a:bodyPr>
          <a:lstStyle>
            <a:lvl1pPr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878138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878138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878138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878138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7839"/>
          </a:p>
        </p:txBody>
      </p:sp>
      <p:sp>
        <p:nvSpPr>
          <p:cNvPr id="6166" name="Rectangle 33"/>
          <p:cNvSpPr>
            <a:spLocks noChangeArrowheads="1"/>
          </p:cNvSpPr>
          <p:nvPr/>
        </p:nvSpPr>
        <p:spPr bwMode="auto">
          <a:xfrm>
            <a:off x="1" y="1835008"/>
            <a:ext cx="169693" cy="1291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994" tIns="41997" rIns="83994" bIns="41997" anchor="ctr">
            <a:spAutoFit/>
          </a:bodyPr>
          <a:lstStyle>
            <a:lvl1pPr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2878138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2878138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2878138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2878138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ko-KR" altLang="en-US" sz="7839"/>
          </a:p>
        </p:txBody>
      </p:sp>
      <p:sp>
        <p:nvSpPr>
          <p:cNvPr id="484" name="Rounded Rectangle 215"/>
          <p:cNvSpPr/>
          <p:nvPr/>
        </p:nvSpPr>
        <p:spPr bwMode="auto">
          <a:xfrm>
            <a:off x="15400146" y="30227525"/>
            <a:ext cx="14491250" cy="2979951"/>
          </a:xfrm>
          <a:prstGeom prst="roundRect">
            <a:avLst>
              <a:gd name="adj" fmla="val 3401"/>
            </a:avLst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 defTabSz="4030454" eaLnBrk="1" hangingPunct="1">
              <a:defRPr/>
            </a:pPr>
            <a:endParaRPr lang="ko-KR" altLang="en-US" sz="11365" dirty="0">
              <a:solidFill>
                <a:srgbClr val="FFFFFF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00" name="Rounded Rectangle 215"/>
          <p:cNvSpPr/>
          <p:nvPr/>
        </p:nvSpPr>
        <p:spPr bwMode="auto">
          <a:xfrm>
            <a:off x="15400146" y="7873364"/>
            <a:ext cx="14491250" cy="21136016"/>
          </a:xfrm>
          <a:prstGeom prst="roundRect">
            <a:avLst>
              <a:gd name="adj" fmla="val 3401"/>
            </a:avLst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94" tIns="41997" rIns="83994" bIns="41997" anchor="ctr"/>
          <a:lstStyle/>
          <a:p>
            <a:pPr algn="ctr" defTabSz="4030454" eaLnBrk="1" hangingPunct="1">
              <a:defRPr/>
            </a:pPr>
            <a:endParaRPr lang="ko-KR" altLang="en-US" sz="11365">
              <a:solidFill>
                <a:srgbClr val="FFFFFF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6169" name="그룹 14"/>
          <p:cNvGrpSpPr>
            <a:grpSpLocks/>
          </p:cNvGrpSpPr>
          <p:nvPr/>
        </p:nvGrpSpPr>
        <p:grpSpPr bwMode="auto">
          <a:xfrm>
            <a:off x="700007" y="6783074"/>
            <a:ext cx="13440128" cy="867802"/>
            <a:chOff x="500063" y="4430115"/>
            <a:chExt cx="9601200" cy="618830"/>
          </a:xfrm>
        </p:grpSpPr>
        <p:sp>
          <p:nvSpPr>
            <p:cNvPr id="475" name="TextBox 9"/>
            <p:cNvSpPr txBox="1">
              <a:spLocks noChangeArrowheads="1"/>
            </p:cNvSpPr>
            <p:nvPr/>
          </p:nvSpPr>
          <p:spPr bwMode="auto">
            <a:xfrm>
              <a:off x="500063" y="4500563"/>
              <a:ext cx="9601200" cy="536651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lIns="83994" tIns="41997" rIns="83994" bIns="41997">
              <a:spAutoFit/>
            </a:bodyPr>
            <a:lstStyle/>
            <a:p>
              <a:pPr algn="ctr" defTabSz="4030454" eaLnBrk="1" hangingPunct="1">
                <a:defRPr/>
              </a:pPr>
              <a:endParaRPr lang="ko-KR" altLang="en-US" sz="4339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37" name="TextBox 2"/>
            <p:cNvSpPr txBox="1">
              <a:spLocks noChangeArrowheads="1"/>
            </p:cNvSpPr>
            <p:nvPr/>
          </p:nvSpPr>
          <p:spPr bwMode="auto">
            <a:xfrm>
              <a:off x="559057" y="4430115"/>
              <a:ext cx="9482022" cy="618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5039" dirty="0">
                  <a:solidFill>
                    <a:schemeClr val="bg1"/>
                  </a:solidFill>
                </a:rPr>
                <a:t>Introduction</a:t>
              </a:r>
              <a:endParaRPr lang="ko-KR" altLang="en-US" sz="5039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Rounded Rectangle 215"/>
          <p:cNvSpPr/>
          <p:nvPr/>
        </p:nvSpPr>
        <p:spPr bwMode="auto">
          <a:xfrm>
            <a:off x="364448" y="7873366"/>
            <a:ext cx="14491250" cy="10014132"/>
          </a:xfrm>
          <a:prstGeom prst="roundRect">
            <a:avLst>
              <a:gd name="adj" fmla="val 3401"/>
            </a:avLst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94" tIns="41997" rIns="83994" bIns="41997" anchor="ctr"/>
          <a:lstStyle/>
          <a:p>
            <a:pPr marL="479991" indent="-479991" algn="just" defTabSz="4030454" eaLnBrk="1" hangingPunct="1">
              <a:buFont typeface="Arial" panose="020B0604020202020204" pitchFamily="34" charset="0"/>
              <a:buChar char="•"/>
              <a:defRPr/>
            </a:pPr>
            <a:endParaRPr lang="en-US" altLang="ko-KR" sz="3499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6173" name="그룹 13"/>
          <p:cNvGrpSpPr>
            <a:grpSpLocks/>
          </p:cNvGrpSpPr>
          <p:nvPr/>
        </p:nvGrpSpPr>
        <p:grpSpPr bwMode="auto">
          <a:xfrm>
            <a:off x="782230" y="28718435"/>
            <a:ext cx="13440128" cy="867803"/>
            <a:chOff x="559057" y="10270300"/>
            <a:chExt cx="9601200" cy="620349"/>
          </a:xfrm>
        </p:grpSpPr>
        <p:sp>
          <p:nvSpPr>
            <p:cNvPr id="55" name="TextBox 9"/>
            <p:cNvSpPr txBox="1">
              <a:spLocks noChangeArrowheads="1"/>
            </p:cNvSpPr>
            <p:nvPr/>
          </p:nvSpPr>
          <p:spPr bwMode="auto">
            <a:xfrm>
              <a:off x="559057" y="10334943"/>
              <a:ext cx="9601200" cy="5379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lIns="83994" tIns="41997" rIns="83994" bIns="41997">
              <a:spAutoFit/>
            </a:bodyPr>
            <a:lstStyle/>
            <a:p>
              <a:pPr algn="ctr" defTabSz="4030454" eaLnBrk="1" hangingPunct="1">
                <a:defRPr/>
              </a:pPr>
              <a:endParaRPr lang="ko-KR" altLang="en-US" sz="4339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29" name="TextBox 42"/>
            <p:cNvSpPr txBox="1">
              <a:spLocks noChangeArrowheads="1"/>
            </p:cNvSpPr>
            <p:nvPr/>
          </p:nvSpPr>
          <p:spPr bwMode="auto">
            <a:xfrm>
              <a:off x="616207" y="10270300"/>
              <a:ext cx="9544050" cy="62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5039" dirty="0">
                  <a:solidFill>
                    <a:schemeClr val="bg1"/>
                  </a:solidFill>
                </a:rPr>
                <a:t>Material &amp; Method</a:t>
              </a:r>
              <a:endParaRPr lang="ko-KR" altLang="en-US" sz="5039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74" name="그룹 2"/>
          <p:cNvGrpSpPr>
            <a:grpSpLocks/>
          </p:cNvGrpSpPr>
          <p:nvPr/>
        </p:nvGrpSpPr>
        <p:grpSpPr bwMode="auto">
          <a:xfrm>
            <a:off x="15971264" y="29151275"/>
            <a:ext cx="13440128" cy="867803"/>
            <a:chOff x="11409363" y="13753633"/>
            <a:chExt cx="9601200" cy="619931"/>
          </a:xfrm>
        </p:grpSpPr>
        <p:sp>
          <p:nvSpPr>
            <p:cNvPr id="1034" name="TextBox 9"/>
            <p:cNvSpPr txBox="1">
              <a:spLocks noChangeArrowheads="1"/>
            </p:cNvSpPr>
            <p:nvPr/>
          </p:nvSpPr>
          <p:spPr bwMode="auto">
            <a:xfrm>
              <a:off x="11409363" y="13804548"/>
              <a:ext cx="9601200" cy="53760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lIns="83994" tIns="41997" rIns="83994" bIns="41997">
              <a:spAutoFit/>
            </a:bodyPr>
            <a:lstStyle/>
            <a:p>
              <a:pPr algn="ctr" defTabSz="4030454" eaLnBrk="1" hangingPunct="1">
                <a:defRPr/>
              </a:pPr>
              <a:endParaRPr lang="ko-KR" altLang="en-US" sz="4339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25" name="TextBox 46"/>
            <p:cNvSpPr txBox="1">
              <a:spLocks noChangeArrowheads="1"/>
            </p:cNvSpPr>
            <p:nvPr/>
          </p:nvSpPr>
          <p:spPr bwMode="auto">
            <a:xfrm>
              <a:off x="11423650" y="13753633"/>
              <a:ext cx="5500688" cy="619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5039">
                  <a:solidFill>
                    <a:schemeClr val="bg1"/>
                  </a:solidFill>
                </a:rPr>
                <a:t>Discuss</a:t>
              </a:r>
              <a:endParaRPr lang="ko-KR" altLang="en-US" sz="5039">
                <a:solidFill>
                  <a:schemeClr val="bg1"/>
                </a:solidFill>
              </a:endParaRPr>
            </a:p>
          </p:txBody>
        </p:sp>
      </p:grpSp>
      <p:grpSp>
        <p:nvGrpSpPr>
          <p:cNvPr id="6175" name="그룹 12"/>
          <p:cNvGrpSpPr>
            <a:grpSpLocks/>
          </p:cNvGrpSpPr>
          <p:nvPr/>
        </p:nvGrpSpPr>
        <p:grpSpPr bwMode="auto">
          <a:xfrm>
            <a:off x="15971264" y="33261698"/>
            <a:ext cx="13440128" cy="867802"/>
            <a:chOff x="11440511" y="23254763"/>
            <a:chExt cx="9601200" cy="620140"/>
          </a:xfrm>
        </p:grpSpPr>
        <p:sp>
          <p:nvSpPr>
            <p:cNvPr id="483" name="TextBox 9"/>
            <p:cNvSpPr txBox="1">
              <a:spLocks noChangeArrowheads="1"/>
            </p:cNvSpPr>
            <p:nvPr/>
          </p:nvSpPr>
          <p:spPr bwMode="auto">
            <a:xfrm>
              <a:off x="11440511" y="23305258"/>
              <a:ext cx="9601200" cy="5377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lIns="83994" tIns="41997" rIns="83994" bIns="41997">
              <a:spAutoFit/>
            </a:bodyPr>
            <a:lstStyle/>
            <a:p>
              <a:pPr algn="ctr" defTabSz="4030454" eaLnBrk="1" hangingPunct="1">
                <a:defRPr/>
              </a:pPr>
              <a:endParaRPr lang="ko-KR" altLang="en-US" sz="4339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21" name="TextBox 47"/>
            <p:cNvSpPr txBox="1">
              <a:spLocks noChangeArrowheads="1"/>
            </p:cNvSpPr>
            <p:nvPr/>
          </p:nvSpPr>
          <p:spPr bwMode="auto">
            <a:xfrm>
              <a:off x="11487150" y="23254763"/>
              <a:ext cx="5500687" cy="6201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5039" dirty="0">
                  <a:solidFill>
                    <a:schemeClr val="bg1"/>
                  </a:solidFill>
                </a:rPr>
                <a:t>Conclusion</a:t>
              </a:r>
              <a:endParaRPr lang="ko-KR" altLang="en-US" sz="5039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42" name="차트 4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921373"/>
              </p:ext>
            </p:extLst>
          </p:nvPr>
        </p:nvGraphicFramePr>
        <p:xfrm>
          <a:off x="15691265" y="16022403"/>
          <a:ext cx="14057911" cy="4566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531262" y="30227525"/>
            <a:ext cx="14309026" cy="3323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9991" indent="-479991" algn="just">
              <a:buFont typeface="Arial" panose="020B0604020202020204" pitchFamily="34" charset="0"/>
              <a:buChar char="•"/>
              <a:defRPr/>
            </a:pPr>
            <a:r>
              <a:rPr lang="en-US" altLang="ko-KR" sz="3499" dirty="0">
                <a:latin typeface="+mj-ea"/>
                <a:ea typeface="+mj-ea"/>
              </a:rPr>
              <a:t>We used the </a:t>
            </a:r>
            <a:r>
              <a:rPr lang="en-US" altLang="ko-KR" sz="3499" dirty="0" err="1">
                <a:latin typeface="+mj-ea"/>
                <a:ea typeface="+mj-ea"/>
              </a:rPr>
              <a:t>berkovich</a:t>
            </a:r>
            <a:r>
              <a:rPr lang="en-US" altLang="ko-KR" sz="3499" dirty="0">
                <a:latin typeface="+mj-ea"/>
                <a:ea typeface="+mj-ea"/>
              </a:rPr>
              <a:t> tip model as a rigid body because we assumed that there is no deformation on tip. </a:t>
            </a:r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r>
              <a:rPr lang="en-US" altLang="ko-KR" sz="3499" dirty="0">
                <a:latin typeface="+mj-ea"/>
                <a:ea typeface="+mj-ea"/>
              </a:rPr>
              <a:t>Young’s modulus and </a:t>
            </a:r>
            <a:r>
              <a:rPr lang="en-US" altLang="ko-KR" sz="3499" dirty="0" err="1">
                <a:latin typeface="+mj-ea"/>
                <a:ea typeface="+mj-ea"/>
              </a:rPr>
              <a:t>Possion’s</a:t>
            </a:r>
            <a:r>
              <a:rPr lang="en-US" altLang="ko-KR" sz="3499" dirty="0">
                <a:latin typeface="+mj-ea"/>
                <a:ea typeface="+mj-ea"/>
              </a:rPr>
              <a:t> ratio of material that make up the composite have a large range of value. So, we used general value of material property.</a:t>
            </a:r>
          </a:p>
          <a:p>
            <a:pPr marL="479991" indent="-479991">
              <a:buFont typeface="Arial" panose="020B0604020202020204" pitchFamily="34" charset="0"/>
              <a:buChar char="•"/>
              <a:defRPr/>
            </a:pPr>
            <a:endParaRPr lang="en-US" altLang="ko-KR" sz="3499" dirty="0">
              <a:latin typeface="+mj-ea"/>
              <a:ea typeface="+mj-ea"/>
            </a:endParaRPr>
          </a:p>
        </p:txBody>
      </p: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508232"/>
              </p:ext>
            </p:extLst>
          </p:nvPr>
        </p:nvGraphicFramePr>
        <p:xfrm>
          <a:off x="20524640" y="10024120"/>
          <a:ext cx="4226708" cy="1263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902">
                  <a:extLst>
                    <a:ext uri="{9D8B030D-6E8A-4147-A177-3AD203B41FA5}">
                      <a16:colId xmlns="" xmlns:a16="http://schemas.microsoft.com/office/drawing/2014/main" val="2505130189"/>
                    </a:ext>
                  </a:extLst>
                </a:gridCol>
                <a:gridCol w="1438099">
                  <a:extLst>
                    <a:ext uri="{9D8B030D-6E8A-4147-A177-3AD203B41FA5}">
                      <a16:colId xmlns="" xmlns:a16="http://schemas.microsoft.com/office/drawing/2014/main" val="1399015944"/>
                    </a:ext>
                  </a:extLst>
                </a:gridCol>
                <a:gridCol w="1379707">
                  <a:extLst>
                    <a:ext uri="{9D8B030D-6E8A-4147-A177-3AD203B41FA5}">
                      <a16:colId xmlns="" xmlns:a16="http://schemas.microsoft.com/office/drawing/2014/main" val="2514176616"/>
                    </a:ext>
                  </a:extLst>
                </a:gridCol>
              </a:tblGrid>
              <a:tr h="473477"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56031" marB="560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r>
                        <a:rPr lang="en-US" altLang="ko-KR" sz="2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altLang="ko-KR" sz="2000" dirty="0" err="1" smtClean="0">
                          <a:solidFill>
                            <a:schemeClr val="tx1"/>
                          </a:solidFill>
                        </a:rPr>
                        <a:t>Gpa</a:t>
                      </a:r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56031" marB="560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tx1"/>
                          </a:solidFill>
                        </a:rPr>
                        <a:t>nu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56031" marB="560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2232027"/>
                  </a:ext>
                </a:extLst>
              </a:tr>
              <a:tr h="394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56031" marB="560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56031" marB="560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marL="128001" marR="128001" marT="56031" marB="560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84190094"/>
                  </a:ext>
                </a:extLst>
              </a:tr>
              <a:tr h="394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PVA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56031" marB="560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56031" marB="560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0.45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56031" marB="5603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94793683"/>
                  </a:ext>
                </a:extLst>
              </a:tr>
            </a:tbl>
          </a:graphicData>
        </a:graphic>
      </p:graphicFrame>
      <p:graphicFrame>
        <p:nvGraphicFramePr>
          <p:cNvPr id="53" name="차트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1588903"/>
              </p:ext>
            </p:extLst>
          </p:nvPr>
        </p:nvGraphicFramePr>
        <p:xfrm>
          <a:off x="25004685" y="9905357"/>
          <a:ext cx="4427588" cy="5060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6181" name="그림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4594" y="9663124"/>
            <a:ext cx="4586710" cy="2826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82" name="아래쪽 화살표 63"/>
          <p:cNvSpPr>
            <a:spLocks noChangeArrowheads="1"/>
          </p:cNvSpPr>
          <p:nvPr/>
        </p:nvSpPr>
        <p:spPr bwMode="auto">
          <a:xfrm>
            <a:off x="18424621" y="9798686"/>
            <a:ext cx="291113" cy="1051120"/>
          </a:xfrm>
          <a:prstGeom prst="downArrow">
            <a:avLst>
              <a:gd name="adj1" fmla="val 50000"/>
              <a:gd name="adj2" fmla="val 50098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125985" tIns="65512" rIns="125985" bIns="65512" anchor="ctr"/>
          <a:lstStyle>
            <a:lvl1pPr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6216650" indent="-45593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6673850" indent="-45593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7131050" indent="-45593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7588250" indent="-4559300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1279977" eaLnBrk="1" latinLnBrk="1" hangingPunct="1"/>
            <a:endParaRPr kumimoji="1" lang="ko-KR" altLang="en-US" sz="1960" b="1" u="sng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6183" name="TextBox 64"/>
          <p:cNvSpPr txBox="1">
            <a:spLocks noChangeArrowheads="1"/>
          </p:cNvSpPr>
          <p:nvPr/>
        </p:nvSpPr>
        <p:spPr bwMode="auto">
          <a:xfrm>
            <a:off x="18026842" y="9483123"/>
            <a:ext cx="2244466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ko-KR" sz="1680"/>
              <a:t>concentrated force</a:t>
            </a:r>
            <a:endParaRPr lang="ko-KR" altLang="en-US" sz="168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128310"/>
              </p:ext>
            </p:extLst>
          </p:nvPr>
        </p:nvGraphicFramePr>
        <p:xfrm>
          <a:off x="16091269" y="12360928"/>
          <a:ext cx="3746703" cy="2844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901">
                  <a:extLst>
                    <a:ext uri="{9D8B030D-6E8A-4147-A177-3AD203B41FA5}">
                      <a16:colId xmlns="" xmlns:a16="http://schemas.microsoft.com/office/drawing/2014/main" val="4036683546"/>
                    </a:ext>
                  </a:extLst>
                </a:gridCol>
                <a:gridCol w="1248901">
                  <a:extLst>
                    <a:ext uri="{9D8B030D-6E8A-4147-A177-3AD203B41FA5}">
                      <a16:colId xmlns="" xmlns:a16="http://schemas.microsoft.com/office/drawing/2014/main" val="4257963054"/>
                    </a:ext>
                  </a:extLst>
                </a:gridCol>
                <a:gridCol w="1248901">
                  <a:extLst>
                    <a:ext uri="{9D8B030D-6E8A-4147-A177-3AD203B41FA5}">
                      <a16:colId xmlns="" xmlns:a16="http://schemas.microsoft.com/office/drawing/2014/main" val="1062163442"/>
                    </a:ext>
                  </a:extLst>
                </a:gridCol>
              </a:tblGrid>
              <a:tr h="40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B.C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Substrate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Tip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820215185"/>
                  </a:ext>
                </a:extLst>
              </a:tr>
              <a:tr h="40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U1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46828950"/>
                  </a:ext>
                </a:extLst>
              </a:tr>
              <a:tr h="40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U2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184976771"/>
                  </a:ext>
                </a:extLst>
              </a:tr>
              <a:tr h="40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U3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67795364"/>
                  </a:ext>
                </a:extLst>
              </a:tr>
              <a:tr h="40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UR1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64837773"/>
                  </a:ext>
                </a:extLst>
              </a:tr>
              <a:tr h="40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UR2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14515327"/>
                  </a:ext>
                </a:extLst>
              </a:tr>
              <a:tr h="4063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UR3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128025" marR="128025" marT="63988" marB="639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854725025"/>
                  </a:ext>
                </a:extLst>
              </a:tr>
            </a:tbl>
          </a:graphicData>
        </a:graphic>
      </p:graphicFrame>
      <p:sp>
        <p:nvSpPr>
          <p:cNvPr id="39" name="Rounded Rectangle 215"/>
          <p:cNvSpPr/>
          <p:nvPr/>
        </p:nvSpPr>
        <p:spPr bwMode="auto">
          <a:xfrm>
            <a:off x="344448" y="29750013"/>
            <a:ext cx="14489027" cy="10886765"/>
          </a:xfrm>
          <a:prstGeom prst="roundRect">
            <a:avLst>
              <a:gd name="adj" fmla="val 3401"/>
            </a:avLst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94" tIns="41997" rIns="83994" bIns="41997" anchor="ctr"/>
          <a:lstStyle/>
          <a:p>
            <a:pPr marL="479991" indent="-479991" defTabSz="4030454" eaLnBrk="1" hangingPunct="1">
              <a:buFont typeface="Arial" panose="020B0604020202020204" pitchFamily="34" charset="0"/>
              <a:buChar char="•"/>
              <a:defRPr/>
            </a:pPr>
            <a:endParaRPr lang="en-US" altLang="ko-KR" sz="3499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164925"/>
              </p:ext>
            </p:extLst>
          </p:nvPr>
        </p:nvGraphicFramePr>
        <p:xfrm>
          <a:off x="2704838" y="30844658"/>
          <a:ext cx="9321943" cy="31817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21943">
                  <a:extLst>
                    <a:ext uri="{9D8B030D-6E8A-4147-A177-3AD203B41FA5}">
                      <a16:colId xmlns="" xmlns:a16="http://schemas.microsoft.com/office/drawing/2014/main" val="474530114"/>
                    </a:ext>
                  </a:extLst>
                </a:gridCol>
              </a:tblGrid>
              <a:tr h="469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  <a:endParaRPr lang="ko-KR" alt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64001" marB="64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96796218"/>
                  </a:ext>
                </a:extLst>
              </a:tr>
              <a:tr h="705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</a:rPr>
                        <a:t>PVA</a:t>
                      </a:r>
                      <a:endParaRPr lang="ko-KR" alt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64001" marB="64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16475113"/>
                  </a:ext>
                </a:extLst>
              </a:tr>
              <a:tr h="8320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1500" b="1" dirty="0" smtClean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marL="128001" marR="128001" marT="64001" marB="64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599348948"/>
                  </a:ext>
                </a:extLst>
              </a:tr>
              <a:tr h="4693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</a:rPr>
                        <a:t>GO</a:t>
                      </a:r>
                    </a:p>
                  </a:txBody>
                  <a:tcPr marL="128001" marR="128001" marT="64001" marB="64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91391158"/>
                  </a:ext>
                </a:extLst>
              </a:tr>
              <a:tr h="7055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 smtClean="0">
                          <a:solidFill>
                            <a:schemeClr val="tx1"/>
                          </a:solidFill>
                        </a:rPr>
                        <a:t>PVA</a:t>
                      </a:r>
                      <a:endParaRPr lang="ko-KR" altLang="en-US" sz="2200" b="1" dirty="0">
                        <a:solidFill>
                          <a:schemeClr val="tx1"/>
                        </a:solidFill>
                      </a:endParaRPr>
                    </a:p>
                  </a:txBody>
                  <a:tcPr marL="128001" marR="128001" marT="64001" marB="640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60749579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1026823" y="30869669"/>
            <a:ext cx="1416480" cy="1064376"/>
            <a:chOff x="428730" y="10812861"/>
            <a:chExt cx="1011888" cy="760356"/>
          </a:xfrm>
        </p:grpSpPr>
        <p:sp>
          <p:nvSpPr>
            <p:cNvPr id="7" name="TextBox 6"/>
            <p:cNvSpPr txBox="1"/>
            <p:nvPr/>
          </p:nvSpPr>
          <p:spPr>
            <a:xfrm>
              <a:off x="428730" y="11031456"/>
              <a:ext cx="942267" cy="527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/>
                <a:t>1 stack</a:t>
              </a:r>
            </a:p>
            <a:p>
              <a:pPr algn="ctr"/>
              <a:r>
                <a:rPr lang="en-US" altLang="ko-KR" sz="2100" dirty="0"/>
                <a:t>( 7 nm )</a:t>
              </a:r>
              <a:endParaRPr lang="ko-KR" altLang="en-US" sz="2100" dirty="0"/>
            </a:p>
          </p:txBody>
        </p:sp>
        <p:sp>
          <p:nvSpPr>
            <p:cNvPr id="8" name="왼쪽 대괄호 7"/>
            <p:cNvSpPr/>
            <p:nvPr/>
          </p:nvSpPr>
          <p:spPr>
            <a:xfrm>
              <a:off x="1342316" y="10812861"/>
              <a:ext cx="98302" cy="760356"/>
            </a:xfrm>
            <a:prstGeom prst="lef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365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2320330" y="30880214"/>
            <a:ext cx="1750916" cy="3146165"/>
            <a:chOff x="3789926" y="10820400"/>
            <a:chExt cx="1250799" cy="2060640"/>
          </a:xfrm>
        </p:grpSpPr>
        <p:sp>
          <p:nvSpPr>
            <p:cNvPr id="9" name="오른쪽 대괄호 8"/>
            <p:cNvSpPr/>
            <p:nvPr/>
          </p:nvSpPr>
          <p:spPr>
            <a:xfrm>
              <a:off x="3789926" y="10820400"/>
              <a:ext cx="106202" cy="2060640"/>
            </a:xfrm>
            <a:prstGeom prst="rightBracket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1365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969164" y="11562077"/>
              <a:ext cx="1071561" cy="483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100" dirty="0"/>
                <a:t>35 stacks</a:t>
              </a:r>
            </a:p>
            <a:p>
              <a:pPr algn="ctr"/>
              <a:r>
                <a:rPr lang="en-US" altLang="ko-KR" sz="2100" dirty="0"/>
                <a:t>( 245 nm )</a:t>
              </a:r>
              <a:endParaRPr lang="ko-KR" altLang="en-US" sz="21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711818" y="30882417"/>
            <a:ext cx="78655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80" dirty="0"/>
              <a:t>1 nm</a:t>
            </a:r>
            <a:endParaRPr lang="ko-KR" altLang="en-US" sz="1680" dirty="0"/>
          </a:p>
        </p:txBody>
      </p:sp>
      <p:sp>
        <p:nvSpPr>
          <p:cNvPr id="47" name="TextBox 46"/>
          <p:cNvSpPr txBox="1"/>
          <p:nvPr/>
        </p:nvSpPr>
        <p:spPr>
          <a:xfrm>
            <a:off x="2700198" y="31472222"/>
            <a:ext cx="78655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80" dirty="0"/>
              <a:t>6 nm</a:t>
            </a:r>
            <a:endParaRPr lang="ko-KR" altLang="en-US" sz="1680" dirty="0"/>
          </a:p>
        </p:txBody>
      </p:sp>
      <p:sp>
        <p:nvSpPr>
          <p:cNvPr id="48" name="TextBox 47"/>
          <p:cNvSpPr txBox="1"/>
          <p:nvPr/>
        </p:nvSpPr>
        <p:spPr>
          <a:xfrm>
            <a:off x="2700198" y="32856612"/>
            <a:ext cx="78655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80" dirty="0"/>
              <a:t>1 nm</a:t>
            </a:r>
            <a:endParaRPr lang="ko-KR" altLang="en-US" sz="1680" dirty="0"/>
          </a:p>
        </p:txBody>
      </p:sp>
      <p:sp>
        <p:nvSpPr>
          <p:cNvPr id="49" name="TextBox 48"/>
          <p:cNvSpPr txBox="1"/>
          <p:nvPr/>
        </p:nvSpPr>
        <p:spPr>
          <a:xfrm>
            <a:off x="2700198" y="33498087"/>
            <a:ext cx="786552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80" dirty="0"/>
              <a:t>6 nm</a:t>
            </a:r>
            <a:endParaRPr lang="ko-KR" altLang="en-US" sz="1680" dirty="0"/>
          </a:p>
        </p:txBody>
      </p:sp>
      <p:grpSp>
        <p:nvGrpSpPr>
          <p:cNvPr id="52" name="그룹 10"/>
          <p:cNvGrpSpPr>
            <a:grpSpLocks/>
          </p:cNvGrpSpPr>
          <p:nvPr/>
        </p:nvGrpSpPr>
        <p:grpSpPr bwMode="auto">
          <a:xfrm>
            <a:off x="15925707" y="6779136"/>
            <a:ext cx="13440128" cy="867803"/>
            <a:chOff x="559057" y="19287978"/>
            <a:chExt cx="9601200" cy="620349"/>
          </a:xfrm>
        </p:grpSpPr>
        <p:sp>
          <p:nvSpPr>
            <p:cNvPr id="54" name="TextBox 9"/>
            <p:cNvSpPr txBox="1">
              <a:spLocks noChangeArrowheads="1"/>
            </p:cNvSpPr>
            <p:nvPr/>
          </p:nvSpPr>
          <p:spPr bwMode="auto">
            <a:xfrm>
              <a:off x="559057" y="19356276"/>
              <a:ext cx="9601200" cy="5379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lIns="83994" tIns="41997" rIns="83994" bIns="41997">
              <a:spAutoFit/>
            </a:bodyPr>
            <a:lstStyle/>
            <a:p>
              <a:pPr algn="ctr" defTabSz="4030454" eaLnBrk="1" hangingPunct="1">
                <a:defRPr/>
              </a:pPr>
              <a:endParaRPr lang="ko-KR" altLang="en-US" sz="4339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6" name="TextBox 23"/>
            <p:cNvSpPr txBox="1">
              <a:spLocks noChangeArrowheads="1"/>
            </p:cNvSpPr>
            <p:nvPr/>
          </p:nvSpPr>
          <p:spPr bwMode="auto">
            <a:xfrm>
              <a:off x="616207" y="19287978"/>
              <a:ext cx="9485313" cy="62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5039">
                  <a:solidFill>
                    <a:schemeClr val="bg1"/>
                  </a:solidFill>
                </a:rPr>
                <a:t>Result</a:t>
              </a:r>
              <a:endParaRPr lang="ko-KR" altLang="en-US" sz="5039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508105" y="11305583"/>
            <a:ext cx="14078700" cy="6554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9991" indent="-479991" algn="just" defTabSz="4030454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3499" dirty="0">
                <a:latin typeface="+mj-ea"/>
              </a:rPr>
              <a:t>Various methods are used for fabricating thin polymer films. Among them, the thin polymer films, which are synthesized by </a:t>
            </a:r>
            <a:r>
              <a:rPr lang="en-US" altLang="ko-KR" sz="3499" dirty="0" err="1">
                <a:latin typeface="+mj-ea"/>
              </a:rPr>
              <a:t>LbL</a:t>
            </a:r>
            <a:r>
              <a:rPr lang="en-US" altLang="ko-KR" sz="3499" dirty="0">
                <a:latin typeface="+mj-ea"/>
              </a:rPr>
              <a:t> method, can be used to provide enhancing mechanical robustness for certain engineering products.</a:t>
            </a:r>
          </a:p>
          <a:p>
            <a:pPr marL="479991" indent="-479991" algn="just" defTabSz="4030454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3499" dirty="0">
                <a:latin typeface="+mj-ea"/>
              </a:rPr>
              <a:t>Even though many studies are actively pursued for improving the durability of GO-based </a:t>
            </a:r>
            <a:r>
              <a:rPr lang="en-US" altLang="ko-KR" sz="3499" dirty="0" err="1">
                <a:latin typeface="+mj-ea"/>
              </a:rPr>
              <a:t>LbL</a:t>
            </a:r>
            <a:r>
              <a:rPr lang="en-US" altLang="ko-KR" sz="3499" dirty="0">
                <a:latin typeface="+mj-ea"/>
              </a:rPr>
              <a:t> films, there is a lack of fundamental knowledge about their mechanical properties.</a:t>
            </a:r>
          </a:p>
          <a:p>
            <a:pPr marL="479991" indent="-479991" algn="just" defTabSz="4030454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3499" dirty="0">
                <a:latin typeface="+mj-ea"/>
              </a:rPr>
              <a:t>This present research examines both the hardness and the elastic modulus of graphene GO-based thin polymer films by using Nano-Indentation experiments.</a:t>
            </a:r>
          </a:p>
          <a:p>
            <a:pPr marL="479991" indent="-479991" algn="just" defTabSz="4030454" eaLnBrk="1" hangingPunct="1">
              <a:buFont typeface="Arial" panose="020B0604020202020204" pitchFamily="34" charset="0"/>
              <a:buChar char="•"/>
              <a:defRPr/>
            </a:pPr>
            <a:r>
              <a:rPr lang="en-US" altLang="ko-KR" sz="3499" dirty="0">
                <a:latin typeface="+mj-ea"/>
              </a:rPr>
              <a:t>We used FEM method on this research to Verify results of Nano-Indentation experiments.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851130"/>
                  </p:ext>
                </p:extLst>
              </p:nvPr>
            </p:nvGraphicFramePr>
            <p:xfrm>
              <a:off x="20559086" y="11882136"/>
              <a:ext cx="4226708" cy="34588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8902">
                      <a:extLst>
                        <a:ext uri="{9D8B030D-6E8A-4147-A177-3AD203B41FA5}">
                          <a16:colId xmlns="" xmlns:a16="http://schemas.microsoft.com/office/drawing/2014/main" val="2007077115"/>
                        </a:ext>
                      </a:extLst>
                    </a:gridCol>
                    <a:gridCol w="1438099">
                      <a:extLst>
                        <a:ext uri="{9D8B030D-6E8A-4147-A177-3AD203B41FA5}">
                          <a16:colId xmlns="" xmlns:a16="http://schemas.microsoft.com/office/drawing/2014/main" val="2015607241"/>
                        </a:ext>
                      </a:extLst>
                    </a:gridCol>
                    <a:gridCol w="1379707">
                      <a:extLst>
                        <a:ext uri="{9D8B030D-6E8A-4147-A177-3AD203B41FA5}">
                          <a16:colId xmlns="" xmlns:a16="http://schemas.microsoft.com/office/drawing/2014/main" val="4132024332"/>
                        </a:ext>
                      </a:extLst>
                    </a:gridCol>
                  </a:tblGrid>
                  <a:tr h="475916"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𝐠</m:t>
                                    </m:r>
                                  </m:e>
                                  <m:sub>
                                    <m:r>
                                      <a:rPr lang="en-US" altLang="ko-KR" sz="20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20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EAD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0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𝐤</m:t>
                                    </m:r>
                                  </m:e>
                                  <m:sub>
                                    <m:r>
                                      <a:rPr lang="en-US" altLang="ko-KR" sz="20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20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EADA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20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20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𝛕</m:t>
                                    </m:r>
                                  </m:e>
                                  <m:sub>
                                    <m:r>
                                      <a:rPr lang="en-US" altLang="ko-KR" sz="2000" b="1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𝐢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ko-KR" sz="2000" b="1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EADA"/>
                        </a:soli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169799874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0.1494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0.4500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534106717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0.2940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0.4500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676096747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0.1045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0.3400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302345333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0.0700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0.3300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823886793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0.0600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0.6896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509989601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0.0400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6.7010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429676256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0.0800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100.0000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665843497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0.0710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1600.0000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2492225668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0.0750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12400.0000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4770122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표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88851130"/>
                  </p:ext>
                </p:extLst>
              </p:nvPr>
            </p:nvGraphicFramePr>
            <p:xfrm>
              <a:off x="20559086" y="11882136"/>
              <a:ext cx="4226708" cy="345882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8902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07077115"/>
                        </a:ext>
                      </a:extLst>
                    </a:gridCol>
                    <a:gridCol w="1438099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2015607241"/>
                        </a:ext>
                      </a:extLst>
                    </a:gridCol>
                    <a:gridCol w="1379707">
                      <a:extLst>
                        <a:ext uri="{9D8B030D-6E8A-4147-A177-3AD203B41FA5}">
                          <a16:colId xmlns:a16="http://schemas.microsoft.com/office/drawing/2014/main" xmlns:a14="http://schemas.microsoft.com/office/drawing/2010/main" xmlns="" val="4132024332"/>
                        </a:ext>
                      </a:extLst>
                    </a:gridCol>
                  </a:tblGrid>
                  <a:tr h="475916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433" r="-200000" b="-64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98305" r="-95763" b="-6487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1">
                          <a:blip r:embed="rId7"/>
                          <a:stretch>
                            <a:fillRect l="-207080" b="-6487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169799874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0.1494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0.4500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534106717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0.2940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0.4500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76096747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0.1045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0.3400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302345333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0.0700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0.3300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823886793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0.0600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0.6896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509989601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0.0400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6.7010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3429676256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0.0800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100.0000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665843497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0.0710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1600.0000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2492225668"/>
                      </a:ext>
                    </a:extLst>
                  </a:tr>
                  <a:tr h="331434"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0.0750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>
                              <a:solidFill>
                                <a:schemeClr val="tx1"/>
                              </a:solidFill>
                              <a:effectLst/>
                            </a:rPr>
                            <a:t>0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ctr"/>
                          <a:r>
                            <a:rPr lang="en-US" altLang="ko-KR" sz="1700" u="none" strike="noStrike" dirty="0" smtClean="0">
                              <a:solidFill>
                                <a:schemeClr val="tx1"/>
                              </a:solidFill>
                              <a:effectLst/>
                            </a:rPr>
                            <a:t>12400.0000 </a:t>
                          </a:r>
                          <a:endParaRPr lang="en-US" altLang="ko-KR" sz="17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endParaRPr>
                        </a:p>
                      </a:txBody>
                      <a:tcPr marL="13333" marR="13333" marT="11673" marB="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xmlns:a14="http://schemas.microsoft.com/office/drawing/2010/main" xmlns="" val="4770122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TextBox 14"/>
          <p:cNvSpPr txBox="1"/>
          <p:nvPr/>
        </p:nvSpPr>
        <p:spPr>
          <a:xfrm>
            <a:off x="20493532" y="9475621"/>
            <a:ext cx="394670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9993" indent="-399993">
              <a:buFont typeface="Arial" panose="020B0604020202020204" pitchFamily="34" charset="0"/>
              <a:buChar char="•"/>
            </a:pPr>
            <a:r>
              <a:rPr lang="en-US" altLang="ko-KR" sz="2100" dirty="0"/>
              <a:t>Elastic</a:t>
            </a:r>
          </a:p>
          <a:p>
            <a:pPr marL="399993" indent="-399993">
              <a:buFont typeface="Arial" panose="020B0604020202020204" pitchFamily="34" charset="0"/>
              <a:buChar char="•"/>
            </a:pPr>
            <a:endParaRPr lang="en-US" altLang="ko-KR" sz="2100" dirty="0"/>
          </a:p>
          <a:p>
            <a:pPr marL="399993" indent="-399993">
              <a:buFont typeface="Arial" panose="020B0604020202020204" pitchFamily="34" charset="0"/>
              <a:buChar char="•"/>
            </a:pPr>
            <a:endParaRPr lang="en-US" altLang="ko-KR" sz="2100" dirty="0"/>
          </a:p>
          <a:p>
            <a:pPr marL="399993" indent="-399993">
              <a:buFont typeface="Arial" panose="020B0604020202020204" pitchFamily="34" charset="0"/>
              <a:buChar char="•"/>
            </a:pPr>
            <a:endParaRPr lang="en-US" altLang="ko-KR" sz="2100" dirty="0"/>
          </a:p>
          <a:p>
            <a:pPr marL="399993" indent="-399993">
              <a:buFont typeface="Arial" panose="020B0604020202020204" pitchFamily="34" charset="0"/>
              <a:buChar char="•"/>
            </a:pPr>
            <a:endParaRPr lang="en-US" altLang="ko-KR" sz="2100" dirty="0"/>
          </a:p>
          <a:p>
            <a:endParaRPr lang="en-US" altLang="ko-KR" sz="2100" dirty="0"/>
          </a:p>
          <a:p>
            <a:pPr marL="399993" indent="-399993">
              <a:buFont typeface="Arial" panose="020B0604020202020204" pitchFamily="34" charset="0"/>
              <a:buChar char="•"/>
            </a:pPr>
            <a:r>
              <a:rPr lang="en-US" altLang="ko-KR" sz="2100" dirty="0"/>
              <a:t>Viscoelastic</a:t>
            </a:r>
            <a:endParaRPr lang="ko-KR" altLang="en-US" sz="2100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5989936" y="9713377"/>
            <a:ext cx="394182" cy="336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V="1">
            <a:off x="15990775" y="9107694"/>
            <a:ext cx="0" cy="602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5986334" y="9576358"/>
            <a:ext cx="494038" cy="133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684597" y="8976780"/>
            <a:ext cx="45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z</a:t>
            </a:r>
            <a:endParaRPr lang="ko-KR" altLang="en-US" sz="1400" dirty="0"/>
          </a:p>
        </p:txBody>
      </p:sp>
      <p:sp>
        <p:nvSpPr>
          <p:cNvPr id="66" name="TextBox 65"/>
          <p:cNvSpPr txBox="1"/>
          <p:nvPr/>
        </p:nvSpPr>
        <p:spPr>
          <a:xfrm>
            <a:off x="15956822" y="9857792"/>
            <a:ext cx="45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x</a:t>
            </a:r>
            <a:endParaRPr lang="ko-KR" altLang="en-US" sz="1400" dirty="0"/>
          </a:p>
        </p:txBody>
      </p:sp>
      <p:sp>
        <p:nvSpPr>
          <p:cNvPr id="67" name="TextBox 66"/>
          <p:cNvSpPr txBox="1"/>
          <p:nvPr/>
        </p:nvSpPr>
        <p:spPr>
          <a:xfrm>
            <a:off x="16244604" y="9208278"/>
            <a:ext cx="455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y</a:t>
            </a:r>
            <a:endParaRPr lang="ko-KR" altLang="en-US" sz="1400" dirty="0"/>
          </a:p>
        </p:txBody>
      </p:sp>
      <p:sp>
        <p:nvSpPr>
          <p:cNvPr id="30" name="직사각형 29"/>
          <p:cNvSpPr/>
          <p:nvPr/>
        </p:nvSpPr>
        <p:spPr>
          <a:xfrm>
            <a:off x="15440147" y="34573308"/>
            <a:ext cx="14139705" cy="3908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9991" indent="-479991">
              <a:buFont typeface="Arial" panose="020B0604020202020204" pitchFamily="34" charset="0"/>
              <a:buChar char="•"/>
            </a:pPr>
            <a:r>
              <a:rPr lang="en-US" altLang="ko-KR" sz="3499" kern="100" dirty="0"/>
              <a:t>GO-based thin polymer films were fabricated by </a:t>
            </a:r>
            <a:r>
              <a:rPr lang="en-US" altLang="ko-KR" sz="3499" kern="100" dirty="0" err="1"/>
              <a:t>LbL</a:t>
            </a:r>
            <a:r>
              <a:rPr lang="en-US" altLang="ko-KR" sz="3499" kern="100" dirty="0"/>
              <a:t> self-assembly technique. </a:t>
            </a:r>
            <a:endParaRPr lang="en-US" altLang="ko-KR" sz="3499" kern="100" dirty="0" smtClean="0"/>
          </a:p>
          <a:p>
            <a:pPr marL="479991" indent="-479991">
              <a:buFont typeface="Arial" panose="020B0604020202020204" pitchFamily="34" charset="0"/>
              <a:buChar char="•"/>
            </a:pPr>
            <a:r>
              <a:rPr lang="en-US" altLang="ko-KR" sz="3600" dirty="0"/>
              <a:t>The mechanical properties, such as the elastic modulus and the hardness of GO based PVA films, were investigated </a:t>
            </a:r>
            <a:r>
              <a:rPr lang="en-US" altLang="ko-KR" sz="3600" dirty="0" smtClean="0"/>
              <a:t>by </a:t>
            </a:r>
            <a:r>
              <a:rPr lang="en-US" altLang="ko-KR" sz="3600" dirty="0" err="1" smtClean="0"/>
              <a:t>nanoindentation</a:t>
            </a:r>
            <a:r>
              <a:rPr lang="en-US" altLang="ko-KR" sz="3600" dirty="0" smtClean="0"/>
              <a:t> and FEM analysis. </a:t>
            </a:r>
            <a:r>
              <a:rPr lang="en-US" altLang="ko-KR" sz="3499" kern="100" dirty="0" smtClean="0"/>
              <a:t>It </a:t>
            </a:r>
            <a:r>
              <a:rPr lang="en-US" altLang="ko-KR" sz="3499" kern="100" dirty="0"/>
              <a:t>is found that the mechanical properties of the film structures are mainly affected by interfacial bonding strength</a:t>
            </a:r>
            <a:r>
              <a:rPr lang="en-US" altLang="ko-KR" sz="3499" kern="100" dirty="0" smtClean="0"/>
              <a:t>.</a:t>
            </a:r>
            <a:endParaRPr lang="en-US" altLang="ko-KR" sz="3499" kern="100" dirty="0"/>
          </a:p>
        </p:txBody>
      </p:sp>
      <p:pic>
        <p:nvPicPr>
          <p:cNvPr id="71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393" y="8021371"/>
            <a:ext cx="4211915" cy="3285643"/>
          </a:xfrm>
          <a:prstGeom prst="rect">
            <a:avLst/>
          </a:prstGeom>
        </p:spPr>
      </p:pic>
      <p:pic>
        <p:nvPicPr>
          <p:cNvPr id="72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57" y="8051613"/>
            <a:ext cx="3310664" cy="331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4809" y="7975198"/>
            <a:ext cx="5759756" cy="3364777"/>
          </a:xfrm>
          <a:prstGeom prst="rect">
            <a:avLst/>
          </a:prstGeom>
        </p:spPr>
      </p:pic>
      <p:sp>
        <p:nvSpPr>
          <p:cNvPr id="74" name="Text Box 2"/>
          <p:cNvSpPr txBox="1"/>
          <p:nvPr/>
        </p:nvSpPr>
        <p:spPr>
          <a:xfrm>
            <a:off x="508104" y="24025542"/>
            <a:ext cx="14141319" cy="2153923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n-US" sz="3499" dirty="0">
                <a:latin typeface="+mj-ea"/>
                <a:ea typeface="+mj-ea"/>
              </a:rPr>
              <a:t>Figure 1. a) </a:t>
            </a:r>
            <a:r>
              <a:rPr lang="en-US" sz="3499" dirty="0" err="1" smtClean="0">
                <a:latin typeface="+mj-ea"/>
                <a:ea typeface="+mj-ea"/>
              </a:rPr>
              <a:t>TriboScope</a:t>
            </a:r>
            <a:r>
              <a:rPr lang="en-US" sz="3499" dirty="0" smtClean="0">
                <a:latin typeface="+mj-ea"/>
                <a:ea typeface="+mj-ea"/>
              </a:rPr>
              <a:t> </a:t>
            </a:r>
            <a:r>
              <a:rPr lang="en-US" sz="3499" dirty="0" err="1">
                <a:latin typeface="+mj-ea"/>
                <a:ea typeface="+mj-ea"/>
              </a:rPr>
              <a:t>nanoindentation</a:t>
            </a:r>
            <a:r>
              <a:rPr lang="en-US" sz="3499" dirty="0">
                <a:latin typeface="+mj-ea"/>
                <a:ea typeface="+mj-ea"/>
              </a:rPr>
              <a:t> device (TS 75Hysitron, Inc.), </a:t>
            </a:r>
            <a:br>
              <a:rPr lang="en-US" sz="3499" dirty="0">
                <a:latin typeface="+mj-ea"/>
                <a:ea typeface="+mj-ea"/>
              </a:rPr>
            </a:br>
            <a:r>
              <a:rPr lang="en-US" sz="3499" dirty="0">
                <a:latin typeface="+mj-ea"/>
                <a:ea typeface="+mj-ea"/>
              </a:rPr>
              <a:t>b) Schematic diagram of a typical   load displacement curve during an indentation experiment, </a:t>
            </a:r>
            <a:r>
              <a:rPr lang="en-US" sz="3499" dirty="0" smtClean="0">
                <a:latin typeface="+mj-ea"/>
                <a:ea typeface="+mj-ea"/>
              </a:rPr>
              <a:t>c</a:t>
            </a:r>
            <a:r>
              <a:rPr lang="en-US" sz="3499" dirty="0">
                <a:latin typeface="+mj-ea"/>
                <a:ea typeface="+mj-ea"/>
              </a:rPr>
              <a:t>)</a:t>
            </a:r>
            <a:r>
              <a:rPr lang="en-US" altLang="ko-KR" sz="3499" dirty="0">
                <a:latin typeface="+mj-ea"/>
                <a:ea typeface="+mj-ea"/>
              </a:rPr>
              <a:t> Schematic diagram of a typical indented surface during </a:t>
            </a:r>
            <a:r>
              <a:rPr lang="en-US" altLang="ko-KR" sz="3499" dirty="0" err="1">
                <a:latin typeface="+mj-ea"/>
                <a:ea typeface="+mj-ea"/>
              </a:rPr>
              <a:t>indentaion</a:t>
            </a:r>
            <a:r>
              <a:rPr lang="en-US" altLang="ko-KR" sz="3499" dirty="0">
                <a:latin typeface="+mj-ea"/>
                <a:ea typeface="+mj-ea"/>
              </a:rPr>
              <a:t> experiment.</a:t>
            </a:r>
            <a:endParaRPr lang="ko-KR" sz="3499" dirty="0">
              <a:latin typeface="+mj-ea"/>
              <a:ea typeface="+mj-ea"/>
            </a:endParaRPr>
          </a:p>
        </p:txBody>
      </p:sp>
      <p:pic>
        <p:nvPicPr>
          <p:cNvPr id="75" name="Picture 1152"/>
          <p:cNvPicPr/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2" t="4887" r="89948" b="87112"/>
          <a:stretch/>
        </p:blipFill>
        <p:spPr bwMode="auto">
          <a:xfrm>
            <a:off x="735065" y="18960318"/>
            <a:ext cx="1040056" cy="4332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056079" y="18916860"/>
            <a:ext cx="3945729" cy="4950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1152"/>
          <p:cNvPicPr/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444" t="4318" b="87411"/>
          <a:stretch/>
        </p:blipFill>
        <p:spPr bwMode="auto">
          <a:xfrm>
            <a:off x="7733299" y="17403556"/>
            <a:ext cx="6017060" cy="4478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8" name="Picture 26" descr="인덴테이션_load plot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622132" y="18898688"/>
            <a:ext cx="5229080" cy="5179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9" name="그룹 13"/>
          <p:cNvGrpSpPr>
            <a:grpSpLocks/>
          </p:cNvGrpSpPr>
          <p:nvPr/>
        </p:nvGrpSpPr>
        <p:grpSpPr bwMode="auto">
          <a:xfrm>
            <a:off x="782230" y="17892517"/>
            <a:ext cx="13440128" cy="867803"/>
            <a:chOff x="559057" y="10270303"/>
            <a:chExt cx="9601200" cy="620349"/>
          </a:xfrm>
        </p:grpSpPr>
        <p:sp>
          <p:nvSpPr>
            <p:cNvPr id="80" name="TextBox 9"/>
            <p:cNvSpPr txBox="1">
              <a:spLocks noChangeArrowheads="1"/>
            </p:cNvSpPr>
            <p:nvPr/>
          </p:nvSpPr>
          <p:spPr bwMode="auto">
            <a:xfrm>
              <a:off x="559057" y="10334943"/>
              <a:ext cx="9601200" cy="53796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lIns="83994" tIns="41997" rIns="83994" bIns="41997">
              <a:spAutoFit/>
            </a:bodyPr>
            <a:lstStyle/>
            <a:p>
              <a:pPr algn="ctr" defTabSz="4030454" eaLnBrk="1" hangingPunct="1">
                <a:defRPr/>
              </a:pPr>
              <a:endParaRPr lang="ko-KR" altLang="en-US" sz="4339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1" name="TextBox 42"/>
            <p:cNvSpPr txBox="1">
              <a:spLocks noChangeArrowheads="1"/>
            </p:cNvSpPr>
            <p:nvPr/>
          </p:nvSpPr>
          <p:spPr bwMode="auto">
            <a:xfrm>
              <a:off x="616207" y="10270303"/>
              <a:ext cx="9544050" cy="620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altLang="ko-KR" sz="5039" dirty="0">
                  <a:solidFill>
                    <a:schemeClr val="bg1"/>
                  </a:solidFill>
                </a:rPr>
                <a:t>Experimental Details</a:t>
              </a:r>
            </a:p>
          </p:txBody>
        </p:sp>
      </p:grpSp>
      <p:sp>
        <p:nvSpPr>
          <p:cNvPr id="82" name="Rounded Rectangle 215"/>
          <p:cNvSpPr/>
          <p:nvPr/>
        </p:nvSpPr>
        <p:spPr bwMode="auto">
          <a:xfrm>
            <a:off x="364448" y="18873870"/>
            <a:ext cx="14491250" cy="9667137"/>
          </a:xfrm>
          <a:prstGeom prst="roundRect">
            <a:avLst>
              <a:gd name="adj" fmla="val 3401"/>
            </a:avLst>
          </a:prstGeom>
          <a:noFill/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94" tIns="41997" rIns="83994" bIns="41997" anchor="ctr"/>
          <a:lstStyle/>
          <a:p>
            <a:pPr marL="479991" indent="-479991" algn="just" defTabSz="4030454" eaLnBrk="1" hangingPunct="1">
              <a:buFont typeface="Arial" panose="020B0604020202020204" pitchFamily="34" charset="0"/>
              <a:buChar char="•"/>
              <a:defRPr/>
            </a:pPr>
            <a:endParaRPr lang="en-US" altLang="ko-KR" sz="3499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aphicFrame>
        <p:nvGraphicFramePr>
          <p:cNvPr id="83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184871"/>
              </p:ext>
            </p:extLst>
          </p:nvPr>
        </p:nvGraphicFramePr>
        <p:xfrm>
          <a:off x="735065" y="26159583"/>
          <a:ext cx="3906236" cy="1290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Equation" r:id="rId15" imgW="1269720" imgH="419040" progId="">
                  <p:embed/>
                </p:oleObj>
              </mc:Choice>
              <mc:Fallback>
                <p:oleObj name="Equation" r:id="rId15" imgW="1269720" imgH="419040" progId="">
                  <p:embed/>
                  <p:pic>
                    <p:nvPicPr>
                      <p:cNvPr id="171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065" y="26159583"/>
                        <a:ext cx="3906236" cy="129045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537843"/>
              </p:ext>
            </p:extLst>
          </p:nvPr>
        </p:nvGraphicFramePr>
        <p:xfrm>
          <a:off x="11414114" y="26179465"/>
          <a:ext cx="2739515" cy="1162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17" imgW="927000" imgH="393480" progId="">
                  <p:embed/>
                </p:oleObj>
              </mc:Choice>
              <mc:Fallback>
                <p:oleObj name="Equation" r:id="rId17" imgW="927000" imgH="393480" progId="">
                  <p:embed/>
                  <p:pic>
                    <p:nvPicPr>
                      <p:cNvPr id="172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14114" y="26179465"/>
                        <a:ext cx="2739515" cy="1162285"/>
                      </a:xfrm>
                      <a:prstGeom prst="rect">
                        <a:avLst/>
                      </a:prstGeom>
                      <a:solidFill>
                        <a:schemeClr val="bg1">
                          <a:alpha val="58000"/>
                        </a:schemeClr>
                      </a:solidFill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5871847"/>
              </p:ext>
            </p:extLst>
          </p:nvPr>
        </p:nvGraphicFramePr>
        <p:xfrm>
          <a:off x="5519063" y="26146020"/>
          <a:ext cx="5611716" cy="1320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19" imgW="2158920" imgH="507960" progId="">
                  <p:embed/>
                </p:oleObj>
              </mc:Choice>
              <mc:Fallback>
                <p:oleObj name="Equation" r:id="rId19" imgW="2158920" imgH="507960" progId="">
                  <p:embed/>
                  <p:pic>
                    <p:nvPicPr>
                      <p:cNvPr id="174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9063" y="26146020"/>
                        <a:ext cx="5611716" cy="13202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직사각형 85"/>
          <p:cNvSpPr/>
          <p:nvPr/>
        </p:nvSpPr>
        <p:spPr>
          <a:xfrm>
            <a:off x="1255093" y="27452922"/>
            <a:ext cx="124357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800" b="1" i="1" dirty="0"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800" b="1" dirty="0">
                <a:latin typeface="Arial" pitchFamily="34" charset="0"/>
                <a:cs typeface="Arial" pitchFamily="34" charset="0"/>
              </a:rPr>
              <a:t>:  applied load, </a:t>
            </a:r>
            <a:r>
              <a:rPr lang="en-US" altLang="ko-KR" sz="2800" b="1" i="1" dirty="0">
                <a:latin typeface="Arial" pitchFamily="34" charset="0"/>
                <a:cs typeface="Arial" pitchFamily="34" charset="0"/>
              </a:rPr>
              <a:t>E</a:t>
            </a:r>
            <a:r>
              <a:rPr lang="en-US" altLang="ko-KR" sz="2800" b="1" dirty="0">
                <a:latin typeface="Arial" pitchFamily="34" charset="0"/>
                <a:cs typeface="Arial" pitchFamily="34" charset="0"/>
              </a:rPr>
              <a:t>:  elastic modulus, M: </a:t>
            </a:r>
            <a:r>
              <a:rPr lang="en-US" altLang="ko-KR" sz="2800" b="1" dirty="0" err="1">
                <a:latin typeface="Arial" pitchFamily="34" charset="0"/>
                <a:cs typeface="Arial" pitchFamily="34" charset="0"/>
              </a:rPr>
              <a:t>indentaion</a:t>
            </a:r>
            <a:r>
              <a:rPr lang="en-US" altLang="ko-KR" sz="2800" b="1" dirty="0">
                <a:latin typeface="Arial" pitchFamily="34" charset="0"/>
                <a:cs typeface="Arial" pitchFamily="34" charset="0"/>
              </a:rPr>
              <a:t> modulus, H: hardness, A: contact area,     h: indentation depth, </a:t>
            </a:r>
            <a:r>
              <a:rPr lang="en-US" altLang="ko-KR" sz="2800" b="1" i="1" dirty="0">
                <a:latin typeface="Arial" pitchFamily="34" charset="0"/>
                <a:cs typeface="Arial" pitchFamily="34" charset="0"/>
              </a:rPr>
              <a:t>v</a:t>
            </a:r>
            <a:r>
              <a:rPr lang="en-US" altLang="ko-KR" sz="2800" b="1" dirty="0">
                <a:latin typeface="Arial" pitchFamily="34" charset="0"/>
                <a:cs typeface="Arial" pitchFamily="34" charset="0"/>
              </a:rPr>
              <a:t>:  </a:t>
            </a:r>
            <a:r>
              <a:rPr lang="en-US" altLang="ko-KR" sz="2800" b="1" dirty="0" err="1">
                <a:latin typeface="Arial" pitchFamily="34" charset="0"/>
                <a:cs typeface="Arial" pitchFamily="34" charset="0"/>
              </a:rPr>
              <a:t>poisson’s</a:t>
            </a:r>
            <a:r>
              <a:rPr lang="en-US" altLang="ko-KR" sz="2800" b="1" dirty="0">
                <a:latin typeface="Arial" pitchFamily="34" charset="0"/>
                <a:cs typeface="Arial" pitchFamily="34" charset="0"/>
              </a:rPr>
              <a:t> ratio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15144666" y="38820896"/>
            <a:ext cx="149317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(1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altLang="ko-KR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Vadukumpully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S.; Paul, J.;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Mahanta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N.;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Valiyaveettil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S., 2011, “Flexible conductive graphene/poly (vinyl chloride) composite thin films with high mechanical strength and thermal stability.”, Carbon, Vol. 49, No.1, pp.198.</a:t>
            </a:r>
          </a:p>
          <a:p>
            <a:pPr algn="just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Luong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N. D.;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Hippi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U.;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Korhonen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J. T.;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Soininen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A. J.;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Ruokolainen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J.; Johansson, L.-S.; Nam, J.-D.;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Seppälä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J., 2011, “Enhanced mechanical and electrical properties of polyimide film by graphene sheets via in situ polymerization.”, Polymer,  Vol.52, No.23, pp.5237.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Kim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S.;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Xiong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R.;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Tsukruk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V. V., 2016 “Probing Flexural Properties of Cellulose Nanocrystal–Graphene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Nanomembranes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with Force Spectroscopy and Bulging Test.”, Langmuir, Vol. 32, No. 21, pp.5383.</a:t>
            </a: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(4</a:t>
            </a:r>
            <a:r>
              <a:rPr lang="en-US" altLang="ko-KR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) Das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B.; Prasad, K. E.; </a:t>
            </a:r>
            <a:r>
              <a:rPr lang="en-US" altLang="ko-KR" sz="1400" dirty="0" err="1">
                <a:latin typeface="Arial" panose="020B0604020202020204" pitchFamily="34" charset="0"/>
                <a:cs typeface="Arial" panose="020B0604020202020204" pitchFamily="34" charset="0"/>
              </a:rPr>
              <a:t>Ramamurty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U.; Rao, C., 2009, “Nano-indentation studies on polymer matrix composites reinforced by few-layer graphene.” Nanotechnology, Vol. 20, No. 12, pp.125705.</a:t>
            </a:r>
          </a:p>
        </p:txBody>
      </p:sp>
      <p:pic>
        <p:nvPicPr>
          <p:cNvPr id="88" name="Picture 87"/>
          <p:cNvPicPr/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6822" y="20943989"/>
            <a:ext cx="6184603" cy="5042355"/>
          </a:xfrm>
          <a:prstGeom prst="rect">
            <a:avLst/>
          </a:prstGeom>
          <a:noFill/>
        </p:spPr>
      </p:pic>
      <p:pic>
        <p:nvPicPr>
          <p:cNvPr id="89" name="Picture 88"/>
          <p:cNvPicPr/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31" r="-9265"/>
          <a:stretch/>
        </p:blipFill>
        <p:spPr bwMode="auto">
          <a:xfrm>
            <a:off x="22608519" y="21067497"/>
            <a:ext cx="6802873" cy="479173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0" name="Text Box 2"/>
          <p:cNvSpPr txBox="1"/>
          <p:nvPr/>
        </p:nvSpPr>
        <p:spPr>
          <a:xfrm>
            <a:off x="15545456" y="25956115"/>
            <a:ext cx="14185075" cy="1615442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</a:pPr>
            <a:r>
              <a:rPr lang="en-US" sz="3499" dirty="0">
                <a:latin typeface="+mj-ea"/>
                <a:ea typeface="+mj-ea"/>
              </a:rPr>
              <a:t>Figure 2. </a:t>
            </a:r>
            <a:r>
              <a:rPr lang="en-US" altLang="ko-KR" sz="3499" dirty="0">
                <a:latin typeface="+mj-ea"/>
                <a:ea typeface="+mj-ea"/>
              </a:rPr>
              <a:t>Image of indented surface of reduced GO based PVA films on Si substrate after a) low load indentation experiment under 110 </a:t>
            </a:r>
            <a:r>
              <a:rPr lang="en-US" altLang="ko-KR" sz="3499" dirty="0" err="1">
                <a:latin typeface="+mj-ea"/>
                <a:ea typeface="+mj-ea"/>
              </a:rPr>
              <a:t>uN</a:t>
            </a:r>
            <a:r>
              <a:rPr lang="en-US" altLang="ko-KR" sz="3499" dirty="0">
                <a:latin typeface="+mj-ea"/>
                <a:ea typeface="+mj-ea"/>
              </a:rPr>
              <a:t> and b) high load indentation experiment under 2mN load.</a:t>
            </a:r>
            <a:endParaRPr lang="ko-KR" altLang="ko-KR" sz="3499" dirty="0">
              <a:latin typeface="+mj-ea"/>
              <a:ea typeface="+mj-ea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5500074" y="27638715"/>
            <a:ext cx="14340213" cy="1169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1200"/>
              </a:spcAft>
              <a:buFont typeface="Wingdings" pitchFamily="2" charset="2"/>
              <a:buChar char="Ø"/>
            </a:pPr>
            <a:r>
              <a:rPr lang="en-US" altLang="ko-KR" sz="3499" dirty="0">
                <a:latin typeface="+mj-ea"/>
                <a:ea typeface="+mj-ea"/>
              </a:rPr>
              <a:t> The contact area between the tip and the target surface can be significantly increased due to the pile ups. </a:t>
            </a:r>
            <a:endParaRPr lang="ko-KR" altLang="en-US" sz="3499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 flipV="1">
            <a:off x="-23603" y="40903271"/>
            <a:ext cx="30240287" cy="45719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65142" y="240630"/>
            <a:ext cx="28691054" cy="716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59" b="1" dirty="0">
                <a:solidFill>
                  <a:srgbClr val="000000"/>
                </a:solidFill>
                <a:latin typeface="+mj-ea"/>
              </a:rPr>
              <a:t>5th International Conference on Materials and Reliability, November 27-29, 2019, </a:t>
            </a:r>
            <a:r>
              <a:rPr lang="en-US" altLang="ko-KR" sz="4059" b="1" dirty="0" err="1">
                <a:solidFill>
                  <a:srgbClr val="000000"/>
                </a:solidFill>
                <a:latin typeface="+mj-ea"/>
              </a:rPr>
              <a:t>Maison</a:t>
            </a:r>
            <a:r>
              <a:rPr lang="en-US" altLang="ko-KR" sz="4059" b="1" dirty="0">
                <a:solidFill>
                  <a:srgbClr val="000000"/>
                </a:solidFill>
                <a:latin typeface="+mj-ea"/>
              </a:rPr>
              <a:t> Glad </a:t>
            </a:r>
            <a:r>
              <a:rPr lang="en-US" altLang="ko-KR" sz="4059" b="1" dirty="0" err="1">
                <a:solidFill>
                  <a:srgbClr val="000000"/>
                </a:solidFill>
                <a:latin typeface="+mj-ea"/>
              </a:rPr>
              <a:t>Jeju</a:t>
            </a:r>
            <a:r>
              <a:rPr lang="en-US" altLang="ko-KR" sz="4059" b="1" dirty="0">
                <a:solidFill>
                  <a:srgbClr val="000000"/>
                </a:solidFill>
                <a:latin typeface="+mj-ea"/>
              </a:rPr>
              <a:t>, </a:t>
            </a:r>
            <a:r>
              <a:rPr lang="en-US" altLang="ko-KR" sz="4059" b="1" dirty="0" err="1">
                <a:solidFill>
                  <a:srgbClr val="000000"/>
                </a:solidFill>
                <a:latin typeface="+mj-ea"/>
              </a:rPr>
              <a:t>Jeju</a:t>
            </a:r>
            <a:r>
              <a:rPr lang="en-US" altLang="ko-KR" sz="4059" b="1" dirty="0">
                <a:solidFill>
                  <a:srgbClr val="000000"/>
                </a:solidFill>
                <a:latin typeface="+mj-ea"/>
              </a:rPr>
              <a:t>, Korea</a:t>
            </a:r>
            <a:endParaRPr lang="ko-KR" altLang="en-US" sz="4059" b="1" dirty="0">
              <a:solidFill>
                <a:srgbClr val="000000"/>
              </a:solidFill>
              <a:latin typeface="+mj-ea"/>
            </a:endParaRPr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195" y="41127825"/>
            <a:ext cx="6030121" cy="162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8" t="13283" r="11423" b="15528"/>
          <a:stretch/>
        </p:blipFill>
        <p:spPr bwMode="auto">
          <a:xfrm>
            <a:off x="23308190" y="41113385"/>
            <a:ext cx="6720064" cy="163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1" b="13603"/>
          <a:stretch/>
        </p:blipFill>
        <p:spPr bwMode="auto">
          <a:xfrm>
            <a:off x="9940988" y="41123634"/>
            <a:ext cx="7210944" cy="1616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디자인 사용자 지정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3704</TotalTime>
  <Words>853</Words>
  <Application>Microsoft Office PowerPoint</Application>
  <PresentationFormat>사용자 지정</PresentationFormat>
  <Paragraphs>157</Paragraphs>
  <Slides>1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4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디자인 사용자 지정</vt:lpstr>
      <vt:lpstr>1_디자인 사용자 지정</vt:lpstr>
      <vt:lpstr>2_디자인 사용자 지정</vt:lpstr>
      <vt:lpstr>3_디자인 사용자 지정</vt:lpstr>
      <vt:lpstr>Equation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Kris Williams</dc:creator>
  <cp:lastModifiedBy>jingyun</cp:lastModifiedBy>
  <cp:revision>278</cp:revision>
  <cp:lastPrinted>2016-05-19T11:35:16Z</cp:lastPrinted>
  <dcterms:created xsi:type="dcterms:W3CDTF">2009-03-24T19:14:40Z</dcterms:created>
  <dcterms:modified xsi:type="dcterms:W3CDTF">2020-01-09T10:12:30Z</dcterms:modified>
</cp:coreProperties>
</file>